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9"/>
  </p:notesMasterIdLst>
  <p:sldIdLst>
    <p:sldId id="329" r:id="rId2"/>
    <p:sldId id="330" r:id="rId3"/>
    <p:sldId id="359" r:id="rId4"/>
    <p:sldId id="360" r:id="rId5"/>
    <p:sldId id="346" r:id="rId6"/>
    <p:sldId id="348" r:id="rId7"/>
    <p:sldId id="361" r:id="rId8"/>
    <p:sldId id="362" r:id="rId9"/>
    <p:sldId id="363" r:id="rId10"/>
    <p:sldId id="364" r:id="rId11"/>
    <p:sldId id="365" r:id="rId12"/>
    <p:sldId id="367" r:id="rId13"/>
    <p:sldId id="366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6" r:id="rId22"/>
    <p:sldId id="277" r:id="rId23"/>
    <p:sldId id="331" r:id="rId24"/>
    <p:sldId id="354" r:id="rId25"/>
    <p:sldId id="355" r:id="rId26"/>
    <p:sldId id="357" r:id="rId27"/>
    <p:sldId id="358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9"/>
    <a:srgbClr val="FFFF0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2262A-DF53-4D74-98ED-AFC07432CB8C}" v="80" dt="2024-10-03T05:22:00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90" autoAdjust="0"/>
  </p:normalViewPr>
  <p:slideViewPr>
    <p:cSldViewPr snapToGrid="0">
      <p:cViewPr varScale="1">
        <p:scale>
          <a:sx n="83" d="100"/>
          <a:sy n="83" d="100"/>
        </p:scale>
        <p:origin x="686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定洋 吳" userId="c5f20cff15bfd43e" providerId="LiveId" clId="{D392262A-DF53-4D74-98ED-AFC07432CB8C}"/>
    <pc:docChg chg="undo redo custSel addSld delSld modSld sldOrd modMainMaster">
      <pc:chgData name="定洋 吳" userId="c5f20cff15bfd43e" providerId="LiveId" clId="{D392262A-DF53-4D74-98ED-AFC07432CB8C}" dt="2024-10-03T05:26:52.456" v="2444" actId="20577"/>
      <pc:docMkLst>
        <pc:docMk/>
      </pc:docMkLst>
      <pc:sldChg chg="addSp delSp modSp mod">
        <pc:chgData name="定洋 吳" userId="c5f20cff15bfd43e" providerId="LiveId" clId="{D392262A-DF53-4D74-98ED-AFC07432CB8C}" dt="2024-10-03T05:26:52.456" v="2444" actId="20577"/>
        <pc:sldMkLst>
          <pc:docMk/>
          <pc:sldMk cId="0" sldId="256"/>
        </pc:sldMkLst>
        <pc:spChg chg="add del">
          <ac:chgData name="定洋 吳" userId="c5f20cff15bfd43e" providerId="LiveId" clId="{D392262A-DF53-4D74-98ED-AFC07432CB8C}" dt="2024-10-03T05:20:23.641" v="2386" actId="11529"/>
          <ac:spMkLst>
            <pc:docMk/>
            <pc:sldMk cId="0" sldId="256"/>
            <ac:spMk id="2" creationId="{5285DD46-747D-7DE5-761C-2660279408E8}"/>
          </ac:spMkLst>
        </pc:spChg>
        <pc:spChg chg="add mod">
          <ac:chgData name="定洋 吳" userId="c5f20cff15bfd43e" providerId="LiveId" clId="{D392262A-DF53-4D74-98ED-AFC07432CB8C}" dt="2024-10-03T05:20:43.701" v="2393" actId="113"/>
          <ac:spMkLst>
            <pc:docMk/>
            <pc:sldMk cId="0" sldId="256"/>
            <ac:spMk id="3" creationId="{2465186F-64B3-DCB3-2BE6-3B333DA01D12}"/>
          </ac:spMkLst>
        </pc:spChg>
        <pc:spChg chg="mod">
          <ac:chgData name="定洋 吳" userId="c5f20cff15bfd43e" providerId="LiveId" clId="{D392262A-DF53-4D74-98ED-AFC07432CB8C}" dt="2024-10-03T05:26:52.456" v="2444" actId="20577"/>
          <ac:spMkLst>
            <pc:docMk/>
            <pc:sldMk cId="0" sldId="256"/>
            <ac:spMk id="171" creationId="{00000000-0000-0000-0000-000000000000}"/>
          </ac:spMkLst>
        </pc:spChg>
      </pc:sldChg>
      <pc:sldChg chg="addSp delSp modSp mod modClrScheme chgLayout">
        <pc:chgData name="定洋 吳" userId="c5f20cff15bfd43e" providerId="LiveId" clId="{D392262A-DF53-4D74-98ED-AFC07432CB8C}" dt="2024-10-03T05:20:48.987" v="2396" actId="20577"/>
        <pc:sldMkLst>
          <pc:docMk/>
          <pc:sldMk cId="0" sldId="258"/>
        </pc:sldMkLst>
        <pc:spChg chg="add mod">
          <ac:chgData name="定洋 吳" userId="c5f20cff15bfd43e" providerId="LiveId" clId="{D392262A-DF53-4D74-98ED-AFC07432CB8C}" dt="2024-10-02T13:55:48.264" v="883" actId="20577"/>
          <ac:spMkLst>
            <pc:docMk/>
            <pc:sldMk cId="0" sldId="258"/>
            <ac:spMk id="2" creationId="{F679243B-8632-61D4-34F0-BC5900B267D7}"/>
          </ac:spMkLst>
        </pc:spChg>
        <pc:spChg chg="add mod">
          <ac:chgData name="定洋 吳" userId="c5f20cff15bfd43e" providerId="LiveId" clId="{D392262A-DF53-4D74-98ED-AFC07432CB8C}" dt="2024-10-02T13:55:45.494" v="881"/>
          <ac:spMkLst>
            <pc:docMk/>
            <pc:sldMk cId="0" sldId="258"/>
            <ac:spMk id="3" creationId="{3EC34631-BD1E-DC3A-D1B4-1995608C4ECF}"/>
          </ac:spMkLst>
        </pc:spChg>
        <pc:spChg chg="add mod">
          <ac:chgData name="定洋 吳" userId="c5f20cff15bfd43e" providerId="LiveId" clId="{D392262A-DF53-4D74-98ED-AFC07432CB8C}" dt="2024-10-03T05:20:48.987" v="2396" actId="20577"/>
          <ac:spMkLst>
            <pc:docMk/>
            <pc:sldMk cId="0" sldId="258"/>
            <ac:spMk id="5" creationId="{670C0604-4025-D472-FC98-C8CDDB81A20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5" creationId="{A687C30C-4A51-1D96-B1DE-C259DD1CCA1E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6" creationId="{8219DFDA-953A-C3A9-E22D-122F9505F8A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7" creationId="{99D339CF-5363-3689-4010-1A296E298FB1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8" creationId="{316F2C32-4832-67BD-A0CA-92FDB5A643C0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9" creationId="{B3EA843E-7AB6-8F7E-EE4B-46CA8F83953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0" creationId="{8BE8AE1E-EF28-BCBB-8B5D-6CF591BE56E2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1" creationId="{E0375BCD-02E4-47F2-B3C5-FAB34370F7A6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2" creationId="{802EE874-03C1-5AC1-D72D-7CB0E75D698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3" creationId="{02AB43FF-1A57-C5DF-6EF3-379D529E9C7A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4" creationId="{1ABF56B4-F3A5-6B11-72FB-FC1EB6C39F68}"/>
          </ac:spMkLst>
        </pc:spChg>
        <pc:spChg chg="add del mod">
          <ac:chgData name="定洋 吳" userId="c5f20cff15bfd43e" providerId="LiveId" clId="{D392262A-DF53-4D74-98ED-AFC07432CB8C}" dt="2024-10-02T14:01:13.334" v="916" actId="478"/>
          <ac:spMkLst>
            <pc:docMk/>
            <pc:sldMk cId="0" sldId="258"/>
            <ac:spMk id="16" creationId="{FC845535-BC08-C5AE-F9AA-94B1B34EF7BC}"/>
          </ac:spMkLst>
        </pc:spChg>
        <pc:spChg chg="add mod">
          <ac:chgData name="定洋 吳" userId="c5f20cff15bfd43e" providerId="LiveId" clId="{D392262A-DF53-4D74-98ED-AFC07432CB8C}" dt="2024-10-02T14:01:45.718" v="925" actId="14100"/>
          <ac:spMkLst>
            <pc:docMk/>
            <pc:sldMk cId="0" sldId="258"/>
            <ac:spMk id="17" creationId="{E3B82F2A-B253-ACDC-9871-21D6E4C7D398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0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1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2" creationId="{00000000-0000-0000-0000-00000000000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4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5" creationId="{00000000-0000-0000-0000-000000000000}"/>
          </ac:spMkLst>
        </pc:spChg>
        <pc:spChg chg="add del">
          <ac:chgData name="定洋 吳" userId="c5f20cff15bfd43e" providerId="LiveId" clId="{D392262A-DF53-4D74-98ED-AFC07432CB8C}" dt="2024-10-02T13:59:57.113" v="893" actId="478"/>
          <ac:spMkLst>
            <pc:docMk/>
            <pc:sldMk cId="0" sldId="258"/>
            <ac:spMk id="209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2:25.859" v="931" actId="1076"/>
          <ac:picMkLst>
            <pc:docMk/>
            <pc:sldMk cId="0" sldId="258"/>
            <ac:picMk id="18" creationId="{D52B43E7-2EF6-FC94-9D6D-A363EF4FF26A}"/>
          </ac:picMkLst>
        </pc:picChg>
        <pc:cxnChg chg="add mod">
          <ac:chgData name="定洋 吳" userId="c5f20cff15bfd43e" providerId="LiveId" clId="{D392262A-DF53-4D74-98ED-AFC07432CB8C}" dt="2024-10-02T13:55:27.293" v="878" actId="1076"/>
          <ac:cxnSpMkLst>
            <pc:docMk/>
            <pc:sldMk cId="0" sldId="258"/>
            <ac:cxnSpMk id="4" creationId="{93D00A7C-4806-3114-1046-EB9688F4B508}"/>
          </ac:cxnSpMkLst>
        </pc:cxnChg>
        <pc:cxnChg chg="mod">
          <ac:chgData name="定洋 吳" userId="c5f20cff15bfd43e" providerId="LiveId" clId="{D392262A-DF53-4D74-98ED-AFC07432CB8C}" dt="2024-10-02T12:59:47.792" v="25" actId="1076"/>
          <ac:cxnSpMkLst>
            <pc:docMk/>
            <pc:sldMk cId="0" sldId="258"/>
            <ac:cxnSpMk id="204" creationId="{00000000-0000-0000-0000-000000000000}"/>
          </ac:cxnSpMkLst>
        </pc:cxnChg>
        <pc:cxnChg chg="mod">
          <ac:chgData name="定洋 吳" userId="c5f20cff15bfd43e" providerId="LiveId" clId="{D392262A-DF53-4D74-98ED-AFC07432CB8C}" dt="2024-10-02T13:55:38.379" v="880" actId="1076"/>
          <ac:cxnSpMkLst>
            <pc:docMk/>
            <pc:sldMk cId="0" sldId="258"/>
            <ac:cxnSpMk id="206" creationId="{00000000-0000-0000-0000-000000000000}"/>
          </ac:cxnSpMkLst>
        </pc:cxnChg>
      </pc:sldChg>
      <pc:sldChg chg="addSp modSp mod">
        <pc:chgData name="定洋 吳" userId="c5f20cff15bfd43e" providerId="LiveId" clId="{D392262A-DF53-4D74-98ED-AFC07432CB8C}" dt="2024-10-03T05:20:51.934" v="2399" actId="20577"/>
        <pc:sldMkLst>
          <pc:docMk/>
          <pc:sldMk cId="0" sldId="260"/>
        </pc:sldMkLst>
        <pc:spChg chg="add mod">
          <ac:chgData name="定洋 吳" userId="c5f20cff15bfd43e" providerId="LiveId" clId="{D392262A-DF53-4D74-98ED-AFC07432CB8C}" dt="2024-10-03T05:20:51.934" v="2399" actId="20577"/>
          <ac:spMkLst>
            <pc:docMk/>
            <pc:sldMk cId="0" sldId="260"/>
            <ac:spMk id="2" creationId="{6462B6BB-CB84-10B6-546A-BB4C85D0C74F}"/>
          </ac:spMkLst>
        </pc:spChg>
        <pc:spChg chg="mod">
          <ac:chgData name="定洋 吳" userId="c5f20cff15bfd43e" providerId="LiveId" clId="{D392262A-DF53-4D74-98ED-AFC07432CB8C}" dt="2024-10-02T13:00:15.843" v="44" actId="1076"/>
          <ac:spMkLst>
            <pc:docMk/>
            <pc:sldMk cId="0" sldId="260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00:36.916" v="78" actId="20577"/>
          <ac:spMkLst>
            <pc:docMk/>
            <pc:sldMk cId="0" sldId="260"/>
            <ac:spMk id="228" creationId="{00000000-0000-0000-0000-000000000000}"/>
          </ac:spMkLst>
        </pc:spChg>
        <pc:picChg chg="mod">
          <ac:chgData name="定洋 吳" userId="c5f20cff15bfd43e" providerId="LiveId" clId="{D392262A-DF53-4D74-98ED-AFC07432CB8C}" dt="2024-10-02T13:00:23.817" v="45" actId="1076"/>
          <ac:picMkLst>
            <pc:docMk/>
            <pc:sldMk cId="0" sldId="260"/>
            <ac:picMk id="5" creationId="{D0F3B4F0-FFCF-9A55-6722-AE8AB4419BBC}"/>
          </ac:picMkLst>
        </pc:picChg>
      </pc:sldChg>
      <pc:sldChg chg="del">
        <pc:chgData name="定洋 吳" userId="c5f20cff15bfd43e" providerId="LiveId" clId="{D392262A-DF53-4D74-98ED-AFC07432CB8C}" dt="2024-10-02T13:00:52.037" v="82" actId="47"/>
        <pc:sldMkLst>
          <pc:docMk/>
          <pc:sldMk cId="0" sldId="263"/>
        </pc:sldMkLst>
      </pc:sldChg>
      <pc:sldChg chg="del">
        <pc:chgData name="定洋 吳" userId="c5f20cff15bfd43e" providerId="LiveId" clId="{D392262A-DF53-4D74-98ED-AFC07432CB8C}" dt="2024-10-02T13:00:51.257" v="81" actId="47"/>
        <pc:sldMkLst>
          <pc:docMk/>
          <pc:sldMk cId="2957722641" sldId="264"/>
        </pc:sldMkLst>
      </pc:sldChg>
      <pc:sldChg chg="del">
        <pc:chgData name="定洋 吳" userId="c5f20cff15bfd43e" providerId="LiveId" clId="{D392262A-DF53-4D74-98ED-AFC07432CB8C}" dt="2024-10-02T13:00:50.142" v="80" actId="47"/>
        <pc:sldMkLst>
          <pc:docMk/>
          <pc:sldMk cId="1677118246" sldId="265"/>
        </pc:sldMkLst>
      </pc:sldChg>
      <pc:sldChg chg="del">
        <pc:chgData name="定洋 吳" userId="c5f20cff15bfd43e" providerId="LiveId" clId="{D392262A-DF53-4D74-98ED-AFC07432CB8C}" dt="2024-10-02T13:00:49.662" v="79" actId="47"/>
        <pc:sldMkLst>
          <pc:docMk/>
          <pc:sldMk cId="1154053123" sldId="266"/>
        </pc:sldMkLst>
      </pc:sldChg>
      <pc:sldChg chg="addSp delSp modSp mod">
        <pc:chgData name="定洋 吳" userId="c5f20cff15bfd43e" providerId="LiveId" clId="{D392262A-DF53-4D74-98ED-AFC07432CB8C}" dt="2024-10-03T05:21:21.642" v="2421" actId="20577"/>
        <pc:sldMkLst>
          <pc:docMk/>
          <pc:sldMk cId="4284277754" sldId="267"/>
        </pc:sldMkLst>
        <pc:spChg chg="add mod">
          <ac:chgData name="定洋 吳" userId="c5f20cff15bfd43e" providerId="LiveId" clId="{D392262A-DF53-4D74-98ED-AFC07432CB8C}" dt="2024-10-03T05:21:21.642" v="2421" actId="20577"/>
          <ac:spMkLst>
            <pc:docMk/>
            <pc:sldMk cId="4284277754" sldId="267"/>
            <ac:spMk id="2" creationId="{BC5C7ADB-326A-9C3F-3AB8-530C0955557B}"/>
          </ac:spMkLst>
        </pc:spChg>
        <pc:spChg chg="add del mod">
          <ac:chgData name="定洋 吳" userId="c5f20cff15bfd43e" providerId="LiveId" clId="{D392262A-DF53-4D74-98ED-AFC07432CB8C}" dt="2024-10-02T13:53:38.414" v="780" actId="478"/>
          <ac:spMkLst>
            <pc:docMk/>
            <pc:sldMk cId="4284277754" sldId="267"/>
            <ac:spMk id="3" creationId="{7235890A-B464-A47F-15A8-B67A212D657B}"/>
          </ac:spMkLst>
        </pc:spChg>
        <pc:spChg chg="add mod">
          <ac:chgData name="定洋 吳" userId="c5f20cff15bfd43e" providerId="LiveId" clId="{D392262A-DF53-4D74-98ED-AFC07432CB8C}" dt="2024-10-02T13:55:07.583" v="874" actId="14100"/>
          <ac:spMkLst>
            <pc:docMk/>
            <pc:sldMk cId="4284277754" sldId="267"/>
            <ac:spMk id="5" creationId="{B43036A3-E7B7-CD39-0097-B09FB9255AC3}"/>
          </ac:spMkLst>
        </pc:spChg>
        <pc:spChg chg="mod">
          <ac:chgData name="定洋 吳" userId="c5f20cff15bfd43e" providerId="LiveId" clId="{D392262A-DF53-4D74-98ED-AFC07432CB8C}" dt="2024-10-02T13:53:33.029" v="778" actId="20577"/>
          <ac:spMkLst>
            <pc:docMk/>
            <pc:sldMk cId="4284277754" sldId="267"/>
            <ac:spMk id="226" creationId="{00000000-0000-0000-0000-000000000000}"/>
          </ac:spMkLst>
        </pc:spChg>
        <pc:spChg chg="del">
          <ac:chgData name="定洋 吳" userId="c5f20cff15bfd43e" providerId="LiveId" clId="{D392262A-DF53-4D74-98ED-AFC07432CB8C}" dt="2024-10-02T13:53:35.769" v="779" actId="478"/>
          <ac:spMkLst>
            <pc:docMk/>
            <pc:sldMk cId="4284277754" sldId="267"/>
            <ac:spMk id="228" creationId="{00000000-0000-0000-0000-000000000000}"/>
          </ac:spMkLst>
        </pc:spChg>
      </pc:sldChg>
      <pc:sldChg chg="addSp delSp modSp mod">
        <pc:chgData name="定洋 吳" userId="c5f20cff15bfd43e" providerId="LiveId" clId="{D392262A-DF53-4D74-98ED-AFC07432CB8C}" dt="2024-10-03T05:21:25.566" v="2423" actId="20577"/>
        <pc:sldMkLst>
          <pc:docMk/>
          <pc:sldMk cId="3489677447" sldId="268"/>
        </pc:sldMkLst>
        <pc:spChg chg="add mod">
          <ac:chgData name="定洋 吳" userId="c5f20cff15bfd43e" providerId="LiveId" clId="{D392262A-DF53-4D74-98ED-AFC07432CB8C}" dt="2024-10-03T05:21:25.566" v="2423" actId="20577"/>
          <ac:spMkLst>
            <pc:docMk/>
            <pc:sldMk cId="3489677447" sldId="268"/>
            <ac:spMk id="2" creationId="{4F2F1027-061E-2FF8-E698-DCD0F636AA3C}"/>
          </ac:spMkLst>
        </pc:spChg>
        <pc:spChg chg="del">
          <ac:chgData name="定洋 吳" userId="c5f20cff15bfd43e" providerId="LiveId" clId="{D392262A-DF53-4D74-98ED-AFC07432CB8C}" dt="2024-10-02T13:02:07.420" v="96" actId="478"/>
          <ac:spMkLst>
            <pc:docMk/>
            <pc:sldMk cId="3489677447" sldId="268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2T13:20:16.104" v="404" actId="1076"/>
          <ac:spMkLst>
            <pc:docMk/>
            <pc:sldMk cId="3489677447" sldId="268"/>
            <ac:spMk id="8" creationId="{68E0B771-65F7-DA80-DC9D-2FD1E15B0943}"/>
          </ac:spMkLst>
        </pc:spChg>
        <pc:spChg chg="add mod">
          <ac:chgData name="定洋 吳" userId="c5f20cff15bfd43e" providerId="LiveId" clId="{D392262A-DF53-4D74-98ED-AFC07432CB8C}" dt="2024-10-02T13:20:53.471" v="458" actId="1076"/>
          <ac:spMkLst>
            <pc:docMk/>
            <pc:sldMk cId="3489677447" sldId="268"/>
            <ac:spMk id="11" creationId="{7B49519B-867B-9F38-5339-40B5F328AFEC}"/>
          </ac:spMkLst>
        </pc:spChg>
        <pc:spChg chg="mod">
          <ac:chgData name="定洋 吳" userId="c5f20cff15bfd43e" providerId="LiveId" clId="{D392262A-DF53-4D74-98ED-AFC07432CB8C}" dt="2024-10-02T13:52:57.246" v="760" actId="20577"/>
          <ac:spMkLst>
            <pc:docMk/>
            <pc:sldMk cId="3489677447" sldId="26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2:30.055" v="134" actId="478"/>
          <ac:spMkLst>
            <pc:docMk/>
            <pc:sldMk cId="3489677447" sldId="268"/>
            <ac:spMk id="216" creationId="{00000000-0000-0000-0000-000000000000}"/>
          </ac:spMkLst>
        </pc:spChg>
        <pc:picChg chg="add del">
          <ac:chgData name="定洋 吳" userId="c5f20cff15bfd43e" providerId="LiveId" clId="{D392262A-DF53-4D74-98ED-AFC07432CB8C}" dt="2024-10-02T13:02:03.739" v="94" actId="22"/>
          <ac:picMkLst>
            <pc:docMk/>
            <pc:sldMk cId="3489677447" sldId="268"/>
            <ac:picMk id="3" creationId="{085C2019-2CEC-C0A7-A074-4D4B9A517702}"/>
          </ac:picMkLst>
        </pc:picChg>
        <pc:picChg chg="add mod">
          <ac:chgData name="定洋 吳" userId="c5f20cff15bfd43e" providerId="LiveId" clId="{D392262A-DF53-4D74-98ED-AFC07432CB8C}" dt="2024-10-02T13:02:51.688" v="140" actId="1076"/>
          <ac:picMkLst>
            <pc:docMk/>
            <pc:sldMk cId="3489677447" sldId="268"/>
            <ac:picMk id="5" creationId="{3B0AF338-26C8-12DA-2848-7DB71ABBA432}"/>
          </ac:picMkLst>
        </pc:picChg>
        <pc:picChg chg="add mod">
          <ac:chgData name="定洋 吳" userId="c5f20cff15bfd43e" providerId="LiveId" clId="{D392262A-DF53-4D74-98ED-AFC07432CB8C}" dt="2024-10-02T13:20:13.780" v="403" actId="1076"/>
          <ac:picMkLst>
            <pc:docMk/>
            <pc:sldMk cId="3489677447" sldId="268"/>
            <ac:picMk id="10" creationId="{5B20E41B-FC4F-529A-5536-4D886511D459}"/>
          </ac:picMkLst>
        </pc:picChg>
      </pc:sldChg>
      <pc:sldChg chg="del">
        <pc:chgData name="定洋 吳" userId="c5f20cff15bfd43e" providerId="LiveId" clId="{D392262A-DF53-4D74-98ED-AFC07432CB8C}" dt="2024-10-02T13:03:58.184" v="146" actId="47"/>
        <pc:sldMkLst>
          <pc:docMk/>
          <pc:sldMk cId="3215786392" sldId="269"/>
        </pc:sldMkLst>
      </pc:sldChg>
      <pc:sldChg chg="addSp modSp mod">
        <pc:chgData name="定洋 吳" userId="c5f20cff15bfd43e" providerId="LiveId" clId="{D392262A-DF53-4D74-98ED-AFC07432CB8C}" dt="2024-10-03T05:22:02.698" v="2440" actId="20577"/>
        <pc:sldMkLst>
          <pc:docMk/>
          <pc:sldMk cId="1676604567" sldId="277"/>
        </pc:sldMkLst>
        <pc:spChg chg="add mod">
          <ac:chgData name="定洋 吳" userId="c5f20cff15bfd43e" providerId="LiveId" clId="{D392262A-DF53-4D74-98ED-AFC07432CB8C}" dt="2024-10-03T05:22:02.698" v="2440" actId="20577"/>
          <ac:spMkLst>
            <pc:docMk/>
            <pc:sldMk cId="1676604567" sldId="277"/>
            <ac:spMk id="2" creationId="{65F69B8B-A9EE-EAD6-7459-35780108B3A5}"/>
          </ac:spMkLst>
        </pc:spChg>
      </pc:sldChg>
      <pc:sldChg chg="addSp delSp modSp add del mod">
        <pc:chgData name="定洋 吳" userId="c5f20cff15bfd43e" providerId="LiveId" clId="{D392262A-DF53-4D74-98ED-AFC07432CB8C}" dt="2024-10-02T13:01:12.571" v="90" actId="47"/>
        <pc:sldMkLst>
          <pc:docMk/>
          <pc:sldMk cId="1622340624" sldId="278"/>
        </pc:sldMkLst>
        <pc:spChg chg="add del mod">
          <ac:chgData name="定洋 吳" userId="c5f20cff15bfd43e" providerId="LiveId" clId="{D392262A-DF53-4D74-98ED-AFC07432CB8C}" dt="2024-10-02T13:01:06.954" v="88" actId="478"/>
          <ac:spMkLst>
            <pc:docMk/>
            <pc:sldMk cId="1622340624" sldId="278"/>
            <ac:spMk id="3" creationId="{EAF2373E-0FFE-67E3-8956-BDB97DBF6267}"/>
          </ac:spMkLst>
        </pc:spChg>
        <pc:spChg chg="del">
          <ac:chgData name="定洋 吳" userId="c5f20cff15bfd43e" providerId="LiveId" clId="{D392262A-DF53-4D74-98ED-AFC07432CB8C}" dt="2024-10-02T13:00:58.479" v="84" actId="478"/>
          <ac:spMkLst>
            <pc:docMk/>
            <pc:sldMk cId="1622340624" sldId="278"/>
            <ac:spMk id="7" creationId="{0E21CECE-DB3B-9B11-4E7B-A47A1EDD931D}"/>
          </ac:spMkLst>
        </pc:spChg>
        <pc:spChg chg="del">
          <ac:chgData name="定洋 吳" userId="c5f20cff15bfd43e" providerId="LiveId" clId="{D392262A-DF53-4D74-98ED-AFC07432CB8C}" dt="2024-10-02T13:01:03.990" v="86" actId="478"/>
          <ac:spMkLst>
            <pc:docMk/>
            <pc:sldMk cId="1622340624" sldId="27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1:05.349" v="87" actId="478"/>
          <ac:spMkLst>
            <pc:docMk/>
            <pc:sldMk cId="1622340624" sldId="278"/>
            <ac:spMk id="216" creationId="{00000000-0000-0000-0000-000000000000}"/>
          </ac:spMkLst>
        </pc:spChg>
        <pc:cxnChg chg="del">
          <ac:chgData name="定洋 吳" userId="c5f20cff15bfd43e" providerId="LiveId" clId="{D392262A-DF53-4D74-98ED-AFC07432CB8C}" dt="2024-10-02T13:01:06.954" v="88" actId="478"/>
          <ac:cxnSpMkLst>
            <pc:docMk/>
            <pc:sldMk cId="1622340624" sldId="278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0:55.137" v="2402" actId="20577"/>
        <pc:sldMkLst>
          <pc:docMk/>
          <pc:sldMk cId="3561158915" sldId="279"/>
        </pc:sldMkLst>
        <pc:spChg chg="add mod">
          <ac:chgData name="定洋 吳" userId="c5f20cff15bfd43e" providerId="LiveId" clId="{D392262A-DF53-4D74-98ED-AFC07432CB8C}" dt="2024-10-03T04:16:45.238" v="1228"/>
          <ac:spMkLst>
            <pc:docMk/>
            <pc:sldMk cId="3561158915" sldId="279"/>
            <ac:spMk id="2" creationId="{C3566250-5A93-B968-0233-FE01530F66E1}"/>
          </ac:spMkLst>
        </pc:spChg>
        <pc:spChg chg="add del mod">
          <ac:chgData name="定洋 吳" userId="c5f20cff15bfd43e" providerId="LiveId" clId="{D392262A-DF53-4D74-98ED-AFC07432CB8C}" dt="2024-10-03T04:17:11.185" v="1248" actId="478"/>
          <ac:spMkLst>
            <pc:docMk/>
            <pc:sldMk cId="3561158915" sldId="279"/>
            <ac:spMk id="4" creationId="{8E39ABE2-17F3-50F8-119D-983B31B0885F}"/>
          </ac:spMkLst>
        </pc:spChg>
        <pc:spChg chg="add mod">
          <ac:chgData name="定洋 吳" userId="c5f20cff15bfd43e" providerId="LiveId" clId="{D392262A-DF53-4D74-98ED-AFC07432CB8C}" dt="2024-10-03T04:25:11.710" v="1591" actId="1076"/>
          <ac:spMkLst>
            <pc:docMk/>
            <pc:sldMk cId="3561158915" sldId="279"/>
            <ac:spMk id="5" creationId="{CF956949-A1F8-758A-6E4E-D5B203CCAD53}"/>
          </ac:spMkLst>
        </pc:spChg>
        <pc:spChg chg="add mod">
          <ac:chgData name="定洋 吳" userId="c5f20cff15bfd43e" providerId="LiveId" clId="{D392262A-DF53-4D74-98ED-AFC07432CB8C}" dt="2024-10-03T04:25:24.904" v="1594" actId="1076"/>
          <ac:spMkLst>
            <pc:docMk/>
            <pc:sldMk cId="3561158915" sldId="279"/>
            <ac:spMk id="6" creationId="{1B196F88-912D-D1F8-573A-3CA0E4FE4FB9}"/>
          </ac:spMkLst>
        </pc:spChg>
        <pc:spChg chg="del">
          <ac:chgData name="定洋 吳" userId="c5f20cff15bfd43e" providerId="LiveId" clId="{D392262A-DF53-4D74-98ED-AFC07432CB8C}" dt="2024-10-02T13:01:15.788" v="91" actId="478"/>
          <ac:spMkLst>
            <pc:docMk/>
            <pc:sldMk cId="3561158915" sldId="279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3T04:25:27.978" v="1595"/>
          <ac:spMkLst>
            <pc:docMk/>
            <pc:sldMk cId="3561158915" sldId="279"/>
            <ac:spMk id="7" creationId="{632DBEE2-7F56-DC62-B54C-EDD9BDCB7009}"/>
          </ac:spMkLst>
        </pc:spChg>
        <pc:spChg chg="add mod">
          <ac:chgData name="定洋 吳" userId="c5f20cff15bfd43e" providerId="LiveId" clId="{D392262A-DF53-4D74-98ED-AFC07432CB8C}" dt="2024-10-03T05:20:55.137" v="2402" actId="20577"/>
          <ac:spMkLst>
            <pc:docMk/>
            <pc:sldMk cId="3561158915" sldId="279"/>
            <ac:spMk id="8" creationId="{7CD8C37E-B857-0DEE-0172-CC8D89D1E967}"/>
          </ac:spMkLst>
        </pc:spChg>
        <pc:spChg chg="add del mod">
          <ac:chgData name="定洋 吳" userId="c5f20cff15bfd43e" providerId="LiveId" clId="{D392262A-DF53-4D74-98ED-AFC07432CB8C}" dt="2024-10-03T04:17:41.823" v="1268" actId="1076"/>
          <ac:spMkLst>
            <pc:docMk/>
            <pc:sldMk cId="3561158915" sldId="279"/>
            <ac:spMk id="215" creationId="{00000000-0000-0000-0000-000000000000}"/>
          </ac:spMkLst>
        </pc:spChg>
        <pc:spChg chg="add del mod">
          <ac:chgData name="定洋 吳" userId="c5f20cff15bfd43e" providerId="LiveId" clId="{D392262A-DF53-4D74-98ED-AFC07432CB8C}" dt="2024-10-03T04:25:17.713" v="1593" actId="20577"/>
          <ac:spMkLst>
            <pc:docMk/>
            <pc:sldMk cId="3561158915" sldId="279"/>
            <ac:spMk id="216" creationId="{00000000-0000-0000-0000-000000000000}"/>
          </ac:spMkLst>
        </pc:spChg>
      </pc:sldChg>
      <pc:sldChg chg="addSp delSp modSp add mod">
        <pc:chgData name="定洋 吳" userId="c5f20cff15bfd43e" providerId="LiveId" clId="{D392262A-DF53-4D74-98ED-AFC07432CB8C}" dt="2024-10-03T05:21:36.942" v="2427" actId="20577"/>
        <pc:sldMkLst>
          <pc:docMk/>
          <pc:sldMk cId="1394491973" sldId="280"/>
        </pc:sldMkLst>
        <pc:spChg chg="add mod">
          <ac:chgData name="定洋 吳" userId="c5f20cff15bfd43e" providerId="LiveId" clId="{D392262A-DF53-4D74-98ED-AFC07432CB8C}" dt="2024-10-02T13:24:09.187" v="569" actId="14100"/>
          <ac:spMkLst>
            <pc:docMk/>
            <pc:sldMk cId="1394491973" sldId="280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36.942" v="2427" actId="20577"/>
          <ac:spMkLst>
            <pc:docMk/>
            <pc:sldMk cId="1394491973" sldId="280"/>
            <ac:spMk id="3" creationId="{614E9170-D74A-07B7-B637-F24F9C0B4DB2}"/>
          </ac:spMkLst>
        </pc:spChg>
        <pc:spChg chg="add">
          <ac:chgData name="定洋 吳" userId="c5f20cff15bfd43e" providerId="LiveId" clId="{D392262A-DF53-4D74-98ED-AFC07432CB8C}" dt="2024-10-02T13:15:33.506" v="232"/>
          <ac:spMkLst>
            <pc:docMk/>
            <pc:sldMk cId="1394491973" sldId="280"/>
            <ac:spMk id="3" creationId="{C7B319B1-8648-434F-839A-A47FCC91EF30}"/>
          </ac:spMkLst>
        </pc:spChg>
        <pc:spChg chg="add del mod">
          <ac:chgData name="定洋 吳" userId="c5f20cff15bfd43e" providerId="LiveId" clId="{D392262A-DF53-4D74-98ED-AFC07432CB8C}" dt="2024-10-02T13:49:33.071" v="705" actId="478"/>
          <ac:spMkLst>
            <pc:docMk/>
            <pc:sldMk cId="1394491973" sldId="280"/>
            <ac:spMk id="6" creationId="{563C55D6-3982-064D-B818-86D1EF0FDEC8}"/>
          </ac:spMkLst>
        </pc:spChg>
        <pc:spChg chg="del">
          <ac:chgData name="定洋 吳" userId="c5f20cff15bfd43e" providerId="LiveId" clId="{D392262A-DF53-4D74-98ED-AFC07432CB8C}" dt="2024-10-02T13:15:14.401" v="231" actId="478"/>
          <ac:spMkLst>
            <pc:docMk/>
            <pc:sldMk cId="1394491973" sldId="280"/>
            <ac:spMk id="8" creationId="{68E0B771-65F7-DA80-DC9D-2FD1E15B0943}"/>
          </ac:spMkLst>
        </pc:spChg>
        <pc:spChg chg="mod">
          <ac:chgData name="定洋 吳" userId="c5f20cff15bfd43e" providerId="LiveId" clId="{D392262A-DF53-4D74-98ED-AFC07432CB8C}" dt="2024-10-02T13:13:59.602" v="194" actId="20577"/>
          <ac:spMkLst>
            <pc:docMk/>
            <pc:sldMk cId="1394491973" sldId="280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04:08.240" v="150" actId="478"/>
          <ac:picMkLst>
            <pc:docMk/>
            <pc:sldMk cId="1394491973" sldId="280"/>
            <ac:picMk id="5" creationId="{3B0AF338-26C8-12DA-2848-7DB71ABBA432}"/>
          </ac:picMkLst>
        </pc:picChg>
        <pc:picChg chg="del">
          <ac:chgData name="定洋 吳" userId="c5f20cff15bfd43e" providerId="LiveId" clId="{D392262A-DF53-4D74-98ED-AFC07432CB8C}" dt="2024-10-02T13:04:08.553" v="151" actId="478"/>
          <ac:picMkLst>
            <pc:docMk/>
            <pc:sldMk cId="1394491973" sldId="280"/>
            <ac:picMk id="10" creationId="{5B20E41B-FC4F-529A-5536-4D886511D459}"/>
          </ac:picMkLst>
        </pc:picChg>
      </pc:sldChg>
      <pc:sldChg chg="new del">
        <pc:chgData name="定洋 吳" userId="c5f20cff15bfd43e" providerId="LiveId" clId="{D392262A-DF53-4D74-98ED-AFC07432CB8C}" dt="2024-10-02T13:04:03.559" v="148" actId="47"/>
        <pc:sldMkLst>
          <pc:docMk/>
          <pc:sldMk cId="4018531848" sldId="280"/>
        </pc:sldMkLst>
      </pc:sldChg>
      <pc:sldChg chg="addSp delSp modSp add mod">
        <pc:chgData name="定洋 吳" userId="c5f20cff15bfd43e" providerId="LiveId" clId="{D392262A-DF53-4D74-98ED-AFC07432CB8C}" dt="2024-10-03T05:21:41.069" v="2429" actId="20577"/>
        <pc:sldMkLst>
          <pc:docMk/>
          <pc:sldMk cId="2646976714" sldId="281"/>
        </pc:sldMkLst>
        <pc:spChg chg="del mod">
          <ac:chgData name="定洋 吳" userId="c5f20cff15bfd43e" providerId="LiveId" clId="{D392262A-DF53-4D74-98ED-AFC07432CB8C}" dt="2024-10-02T13:19:01.157" v="402" actId="478"/>
          <ac:spMkLst>
            <pc:docMk/>
            <pc:sldMk cId="2646976714" sldId="281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41.069" v="2429" actId="20577"/>
          <ac:spMkLst>
            <pc:docMk/>
            <pc:sldMk cId="2646976714" sldId="281"/>
            <ac:spMk id="2" creationId="{AE69D88A-4255-63CD-EEEA-B655A2AD98E1}"/>
          </ac:spMkLst>
        </pc:spChg>
        <pc:spChg chg="add del mod">
          <ac:chgData name="定洋 吳" userId="c5f20cff15bfd43e" providerId="LiveId" clId="{D392262A-DF53-4D74-98ED-AFC07432CB8C}" dt="2024-10-02T13:22:14.838" v="467"/>
          <ac:spMkLst>
            <pc:docMk/>
            <pc:sldMk cId="2646976714" sldId="281"/>
            <ac:spMk id="3" creationId="{A39FE849-5969-6713-E259-3C046E6300EB}"/>
          </ac:spMkLst>
        </pc:spChg>
        <pc:spChg chg="add mod">
          <ac:chgData name="定洋 吳" userId="c5f20cff15bfd43e" providerId="LiveId" clId="{D392262A-DF53-4D74-98ED-AFC07432CB8C}" dt="2024-10-02T13:42:40.109" v="683" actId="2711"/>
          <ac:spMkLst>
            <pc:docMk/>
            <pc:sldMk cId="2646976714" sldId="281"/>
            <ac:spMk id="6" creationId="{5D80522D-B328-F25E-E5E7-B3C0496E5CFD}"/>
          </ac:spMkLst>
        </pc:spChg>
        <pc:spChg chg="mod">
          <ac:chgData name="定洋 吳" userId="c5f20cff15bfd43e" providerId="LiveId" clId="{D392262A-DF53-4D74-98ED-AFC07432CB8C}" dt="2024-10-02T14:04:12.465" v="977" actId="20577"/>
          <ac:spMkLst>
            <pc:docMk/>
            <pc:sldMk cId="2646976714" sldId="281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3:38:29.151" v="574" actId="14100"/>
          <ac:picMkLst>
            <pc:docMk/>
            <pc:sldMk cId="2646976714" sldId="281"/>
            <ac:picMk id="5" creationId="{78C9C43C-4E46-2FC6-82C7-503CE6093A6A}"/>
          </ac:picMkLst>
        </pc:picChg>
      </pc:sldChg>
      <pc:sldChg chg="addSp delSp modSp add mod ord">
        <pc:chgData name="定洋 吳" userId="c5f20cff15bfd43e" providerId="LiveId" clId="{D392262A-DF53-4D74-98ED-AFC07432CB8C}" dt="2024-10-03T05:21:48.136" v="2433" actId="20577"/>
        <pc:sldMkLst>
          <pc:docMk/>
          <pc:sldMk cId="264553822" sldId="282"/>
        </pc:sldMkLst>
        <pc:spChg chg="add mod">
          <ac:chgData name="定洋 吳" userId="c5f20cff15bfd43e" providerId="LiveId" clId="{D392262A-DF53-4D74-98ED-AFC07432CB8C}" dt="2024-10-03T05:21:48.136" v="2433" actId="20577"/>
          <ac:spMkLst>
            <pc:docMk/>
            <pc:sldMk cId="264553822" sldId="282"/>
            <ac:spMk id="2" creationId="{A273840C-6FEC-89E8-AF8A-34C61693F678}"/>
          </ac:spMkLst>
        </pc:spChg>
        <pc:spChg chg="add del">
          <ac:chgData name="定洋 吳" userId="c5f20cff15bfd43e" providerId="LiveId" clId="{D392262A-DF53-4D74-98ED-AFC07432CB8C}" dt="2024-10-02T14:05:07.582" v="1019" actId="22"/>
          <ac:spMkLst>
            <pc:docMk/>
            <pc:sldMk cId="264553822" sldId="282"/>
            <ac:spMk id="3" creationId="{553E21FC-CF91-8F52-5EFA-6C10886922DC}"/>
          </ac:spMkLst>
        </pc:spChg>
        <pc:spChg chg="del mod">
          <ac:chgData name="定洋 吳" userId="c5f20cff15bfd43e" providerId="LiveId" clId="{D392262A-DF53-4D74-98ED-AFC07432CB8C}" dt="2024-10-02T14:03:43.064" v="943" actId="478"/>
          <ac:spMkLst>
            <pc:docMk/>
            <pc:sldMk cId="264553822" sldId="282"/>
            <ac:spMk id="6" creationId="{5D80522D-B328-F25E-E5E7-B3C0496E5CFD}"/>
          </ac:spMkLst>
        </pc:spChg>
        <pc:spChg chg="add del mod">
          <ac:chgData name="定洋 吳" userId="c5f20cff15bfd43e" providerId="LiveId" clId="{D392262A-DF53-4D74-98ED-AFC07432CB8C}" dt="2024-10-02T14:07:31.441" v="1041"/>
          <ac:spMkLst>
            <pc:docMk/>
            <pc:sldMk cId="264553822" sldId="282"/>
            <ac:spMk id="7" creationId="{409FE2AC-6561-5FC5-C05A-3B5056321B56}"/>
          </ac:spMkLst>
        </pc:spChg>
        <pc:spChg chg="add del mod">
          <ac:chgData name="定洋 吳" userId="c5f20cff15bfd43e" providerId="LiveId" clId="{D392262A-DF53-4D74-98ED-AFC07432CB8C}" dt="2024-10-02T14:18:34.281" v="1185" actId="478"/>
          <ac:spMkLst>
            <pc:docMk/>
            <pc:sldMk cId="264553822" sldId="282"/>
            <ac:spMk id="10" creationId="{BC2BEDB5-27F4-E9A9-51C7-EAA18F211E40}"/>
          </ac:spMkLst>
        </pc:spChg>
        <pc:spChg chg="add">
          <ac:chgData name="定洋 吳" userId="c5f20cff15bfd43e" providerId="LiveId" clId="{D392262A-DF53-4D74-98ED-AFC07432CB8C}" dt="2024-10-02T14:08:18.887" v="1046"/>
          <ac:spMkLst>
            <pc:docMk/>
            <pc:sldMk cId="264553822" sldId="282"/>
            <ac:spMk id="11" creationId="{A4137DEF-445A-244E-9F86-3CD64EC0A420}"/>
          </ac:spMkLst>
        </pc:spChg>
        <pc:spChg chg="add mod">
          <ac:chgData name="定洋 吳" userId="c5f20cff15bfd43e" providerId="LiveId" clId="{D392262A-DF53-4D74-98ED-AFC07432CB8C}" dt="2024-10-02T14:08:26.629" v="1050" actId="14100"/>
          <ac:spMkLst>
            <pc:docMk/>
            <pc:sldMk cId="264553822" sldId="282"/>
            <ac:spMk id="12" creationId="{F3E93C07-B54D-DC56-973C-1A87025B5AD9}"/>
          </ac:spMkLst>
        </pc:spChg>
        <pc:spChg chg="add mod">
          <ac:chgData name="定洋 吳" userId="c5f20cff15bfd43e" providerId="LiveId" clId="{D392262A-DF53-4D74-98ED-AFC07432CB8C}" dt="2024-10-02T14:08:38.456" v="1055"/>
          <ac:spMkLst>
            <pc:docMk/>
            <pc:sldMk cId="264553822" sldId="282"/>
            <ac:spMk id="13" creationId="{432C6B27-E2B9-D111-C0F5-570431EC2CAD}"/>
          </ac:spMkLst>
        </pc:spChg>
        <pc:spChg chg="mod">
          <ac:chgData name="定洋 吳" userId="c5f20cff15bfd43e" providerId="LiveId" clId="{D392262A-DF53-4D74-98ED-AFC07432CB8C}" dt="2024-10-02T14:18:23.151" v="1183" actId="20577"/>
          <ac:spMkLst>
            <pc:docMk/>
            <pc:sldMk cId="264553822" sldId="282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51:49.752" v="706" actId="478"/>
          <ac:picMkLst>
            <pc:docMk/>
            <pc:sldMk cId="264553822" sldId="282"/>
            <ac:picMk id="5" creationId="{78C9C43C-4E46-2FC6-82C7-503CE6093A6A}"/>
          </ac:picMkLst>
        </pc:picChg>
        <pc:picChg chg="add del mod">
          <ac:chgData name="定洋 吳" userId="c5f20cff15bfd43e" providerId="LiveId" clId="{D392262A-DF53-4D74-98ED-AFC07432CB8C}" dt="2024-10-02T14:18:24.853" v="1184" actId="478"/>
          <ac:picMkLst>
            <pc:docMk/>
            <pc:sldMk cId="264553822" sldId="282"/>
            <ac:picMk id="9" creationId="{8FBCC2EA-B9B1-ACBC-6CFF-55F7CD98B0D0}"/>
          </ac:picMkLst>
        </pc:picChg>
        <pc:picChg chg="add mod">
          <ac:chgData name="定洋 吳" userId="c5f20cff15bfd43e" providerId="LiveId" clId="{D392262A-DF53-4D74-98ED-AFC07432CB8C}" dt="2024-10-02T14:18:38.437" v="1188" actId="1076"/>
          <ac:picMkLst>
            <pc:docMk/>
            <pc:sldMk cId="264553822" sldId="282"/>
            <ac:picMk id="15" creationId="{DC5DA7FD-8712-9F32-0075-5BD7169AC9B0}"/>
          </ac:picMkLst>
        </pc:picChg>
        <pc:picChg chg="add mod">
          <ac:chgData name="定洋 吳" userId="c5f20cff15bfd43e" providerId="LiveId" clId="{D392262A-DF53-4D74-98ED-AFC07432CB8C}" dt="2024-10-02T14:19:07.364" v="1193" actId="1076"/>
          <ac:picMkLst>
            <pc:docMk/>
            <pc:sldMk cId="264553822" sldId="282"/>
            <ac:picMk id="17" creationId="{C58E1D19-4A07-47A8-14C0-F665D5454469}"/>
          </ac:picMkLst>
        </pc:picChg>
      </pc:sldChg>
      <pc:sldChg chg="add del">
        <pc:chgData name="定洋 吳" userId="c5f20cff15bfd43e" providerId="LiveId" clId="{D392262A-DF53-4D74-98ED-AFC07432CB8C}" dt="2024-10-02T13:53:06.101" v="762"/>
        <pc:sldMkLst>
          <pc:docMk/>
          <pc:sldMk cId="202468390" sldId="283"/>
        </pc:sldMkLst>
      </pc:sldChg>
      <pc:sldChg chg="addSp delSp modSp add mod">
        <pc:chgData name="定洋 吳" userId="c5f20cff15bfd43e" providerId="LiveId" clId="{D392262A-DF53-4D74-98ED-AFC07432CB8C}" dt="2024-10-03T05:21:34.993" v="2425" actId="20577"/>
        <pc:sldMkLst>
          <pc:docMk/>
          <pc:sldMk cId="4268379261" sldId="283"/>
        </pc:sldMkLst>
        <pc:spChg chg="add mod">
          <ac:chgData name="定洋 吳" userId="c5f20cff15bfd43e" providerId="LiveId" clId="{D392262A-DF53-4D74-98ED-AFC07432CB8C}" dt="2024-10-03T05:21:34.993" v="2425" actId="20577"/>
          <ac:spMkLst>
            <pc:docMk/>
            <pc:sldMk cId="4268379261" sldId="283"/>
            <ac:spMk id="3" creationId="{A502C176-72BA-279A-92BD-60FAA67D3341}"/>
          </ac:spMkLst>
        </pc:spChg>
        <pc:spChg chg="mod">
          <ac:chgData name="定洋 吳" userId="c5f20cff15bfd43e" providerId="LiveId" clId="{D392262A-DF53-4D74-98ED-AFC07432CB8C}" dt="2024-10-02T13:53:49.130" v="785" actId="14100"/>
          <ac:spMkLst>
            <pc:docMk/>
            <pc:sldMk cId="4268379261" sldId="283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3:43.313" v="782" actId="20577"/>
          <ac:spMkLst>
            <pc:docMk/>
            <pc:sldMk cId="4268379261" sldId="283"/>
            <ac:spMk id="227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4:38.728" v="838" actId="14100"/>
          <ac:spMkLst>
            <pc:docMk/>
            <pc:sldMk cId="4268379261" sldId="283"/>
            <ac:spMk id="228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3:01.434" v="942" actId="14100"/>
          <ac:picMkLst>
            <pc:docMk/>
            <pc:sldMk cId="4268379261" sldId="283"/>
            <ac:picMk id="2" creationId="{928B9A44-8D13-2BC8-A8A5-280FCFB17315}"/>
          </ac:picMkLst>
        </pc:picChg>
        <pc:picChg chg="del mod">
          <ac:chgData name="定洋 吳" userId="c5f20cff15bfd43e" providerId="LiveId" clId="{D392262A-DF53-4D74-98ED-AFC07432CB8C}" dt="2024-10-02T14:02:35.414" v="932" actId="478"/>
          <ac:picMkLst>
            <pc:docMk/>
            <pc:sldMk cId="4268379261" sldId="283"/>
            <ac:picMk id="4" creationId="{BE5B9F9E-1224-8D2E-F612-8F93AE1EBA69}"/>
          </ac:picMkLst>
        </pc:picChg>
      </pc:sldChg>
      <pc:sldChg chg="addSp modSp add mod ord">
        <pc:chgData name="定洋 吳" userId="c5f20cff15bfd43e" providerId="LiveId" clId="{D392262A-DF53-4D74-98ED-AFC07432CB8C}" dt="2024-10-03T05:21:50.005" v="2434"/>
        <pc:sldMkLst>
          <pc:docMk/>
          <pc:sldMk cId="1591296598" sldId="284"/>
        </pc:sldMkLst>
        <pc:spChg chg="add mod">
          <ac:chgData name="定洋 吳" userId="c5f20cff15bfd43e" providerId="LiveId" clId="{D392262A-DF53-4D74-98ED-AFC07432CB8C}" dt="2024-10-02T14:15:27.629" v="1137" actId="14100"/>
          <ac:spMkLst>
            <pc:docMk/>
            <pc:sldMk cId="1591296598" sldId="284"/>
            <ac:spMk id="2" creationId="{5441AF37-792F-565B-0F36-4ECAC770A3FA}"/>
          </ac:spMkLst>
        </pc:spChg>
        <pc:spChg chg="add mod">
          <ac:chgData name="定洋 吳" userId="c5f20cff15bfd43e" providerId="LiveId" clId="{D392262A-DF53-4D74-98ED-AFC07432CB8C}" dt="2024-10-02T14:15:45.441" v="1149" actId="1076"/>
          <ac:spMkLst>
            <pc:docMk/>
            <pc:sldMk cId="1591296598" sldId="284"/>
            <ac:spMk id="3" creationId="{D02DF911-83BF-26C0-C408-7DBA907012C3}"/>
          </ac:spMkLst>
        </pc:spChg>
        <pc:spChg chg="add mod">
          <ac:chgData name="定洋 吳" userId="c5f20cff15bfd43e" providerId="LiveId" clId="{D392262A-DF53-4D74-98ED-AFC07432CB8C}" dt="2024-10-02T14:15:55.808" v="1153" actId="1076"/>
          <ac:spMkLst>
            <pc:docMk/>
            <pc:sldMk cId="1591296598" sldId="284"/>
            <ac:spMk id="4" creationId="{7AFB82AC-057F-B5E2-E407-F27E45FC9044}"/>
          </ac:spMkLst>
        </pc:spChg>
        <pc:spChg chg="add mod">
          <ac:chgData name="定洋 吳" userId="c5f20cff15bfd43e" providerId="LiveId" clId="{D392262A-DF53-4D74-98ED-AFC07432CB8C}" dt="2024-10-03T05:21:45.051" v="2431" actId="20577"/>
          <ac:spMkLst>
            <pc:docMk/>
            <pc:sldMk cId="1591296598" sldId="284"/>
            <ac:spMk id="5" creationId="{F5F991ED-7F0F-4B89-56B9-1D75541B365E}"/>
          </ac:spMkLst>
        </pc:spChg>
        <pc:spChg chg="add mod">
          <ac:chgData name="定洋 吳" userId="c5f20cff15bfd43e" providerId="LiveId" clId="{D392262A-DF53-4D74-98ED-AFC07432CB8C}" dt="2024-10-03T05:21:50.005" v="2434"/>
          <ac:spMkLst>
            <pc:docMk/>
            <pc:sldMk cId="1591296598" sldId="284"/>
            <ac:spMk id="6" creationId="{41BD3EC2-9517-5F1F-5883-E94700D34313}"/>
          </ac:spMkLst>
        </pc:spChg>
        <pc:picChg chg="mod">
          <ac:chgData name="定洋 吳" userId="c5f20cff15bfd43e" providerId="LiveId" clId="{D392262A-DF53-4D74-98ED-AFC07432CB8C}" dt="2024-10-02T14:15:50.289" v="1152" actId="1076"/>
          <ac:picMkLst>
            <pc:docMk/>
            <pc:sldMk cId="1591296598" sldId="284"/>
            <ac:picMk id="9" creationId="{8FBCC2EA-B9B1-ACBC-6CFF-55F7CD98B0D0}"/>
          </ac:picMkLst>
        </pc:picChg>
      </pc:sldChg>
      <pc:sldChg chg="new del">
        <pc:chgData name="定洋 吳" userId="c5f20cff15bfd43e" providerId="LiveId" clId="{D392262A-DF53-4D74-98ED-AFC07432CB8C}" dt="2024-10-02T14:11:49.548" v="1129" actId="680"/>
        <pc:sldMkLst>
          <pc:docMk/>
          <pc:sldMk cId="1709574180" sldId="284"/>
        </pc:sldMkLst>
      </pc:sldChg>
      <pc:sldChg chg="addSp delSp modSp add mod">
        <pc:chgData name="定洋 吳" userId="c5f20cff15bfd43e" providerId="LiveId" clId="{D392262A-DF53-4D74-98ED-AFC07432CB8C}" dt="2024-10-03T05:21:59.157" v="2438" actId="20577"/>
        <pc:sldMkLst>
          <pc:docMk/>
          <pc:sldMk cId="1127234135" sldId="285"/>
        </pc:sldMkLst>
        <pc:spChg chg="add mod">
          <ac:chgData name="定洋 吳" userId="c5f20cff15bfd43e" providerId="LiveId" clId="{D392262A-DF53-4D74-98ED-AFC07432CB8C}" dt="2024-10-03T05:21:59.157" v="2438" actId="20577"/>
          <ac:spMkLst>
            <pc:docMk/>
            <pc:sldMk cId="1127234135" sldId="285"/>
            <ac:spMk id="2" creationId="{B283EC2A-509E-A754-16D9-0D8E8CF0B2E7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3" creationId="{0F256E30-0A10-1F02-4288-B1C6C609B66A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5" creationId="{DDE01BE8-50E2-365D-19CE-B03EB74B10B2}"/>
          </ac:spMkLst>
        </pc:spChg>
        <pc:spChg chg="mod">
          <ac:chgData name="定洋 吳" userId="c5f20cff15bfd43e" providerId="LiveId" clId="{D392262A-DF53-4D74-98ED-AFC07432CB8C}" dt="2024-10-02T14:19:20.057" v="1203" actId="20577"/>
          <ac:spMkLst>
            <pc:docMk/>
            <pc:sldMk cId="1127234135" sldId="285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4:19:21.352" v="1204" actId="478"/>
          <ac:picMkLst>
            <pc:docMk/>
            <pc:sldMk cId="1127234135" sldId="285"/>
            <ac:picMk id="15" creationId="{DC5DA7FD-8712-9F32-0075-5BD7169AC9B0}"/>
          </ac:picMkLst>
        </pc:picChg>
        <pc:picChg chg="del">
          <ac:chgData name="定洋 吳" userId="c5f20cff15bfd43e" providerId="LiveId" clId="{D392262A-DF53-4D74-98ED-AFC07432CB8C}" dt="2024-10-02T14:19:21.577" v="1205" actId="478"/>
          <ac:picMkLst>
            <pc:docMk/>
            <pc:sldMk cId="1127234135" sldId="285"/>
            <ac:picMk id="17" creationId="{C58E1D19-4A07-47A8-14C0-F665D5454469}"/>
          </ac:picMkLst>
        </pc:picChg>
      </pc:sldChg>
      <pc:sldChg chg="addSp delSp modSp add mod">
        <pc:chgData name="定洋 吳" userId="c5f20cff15bfd43e" providerId="LiveId" clId="{D392262A-DF53-4D74-98ED-AFC07432CB8C}" dt="2024-10-03T05:20:58.588" v="2405" actId="20577"/>
        <pc:sldMkLst>
          <pc:docMk/>
          <pc:sldMk cId="3987114141" sldId="286"/>
        </pc:sldMkLst>
        <pc:spChg chg="add del mod">
          <ac:chgData name="定洋 吳" userId="c5f20cff15bfd43e" providerId="LiveId" clId="{D392262A-DF53-4D74-98ED-AFC07432CB8C}" dt="2024-10-03T04:25:41.045" v="1601" actId="478"/>
          <ac:spMkLst>
            <pc:docMk/>
            <pc:sldMk cId="3987114141" sldId="286"/>
            <ac:spMk id="3" creationId="{8FF61EED-1110-40C9-C993-FF8EABC50323}"/>
          </ac:spMkLst>
        </pc:spChg>
        <pc:spChg chg="del">
          <ac:chgData name="定洋 吳" userId="c5f20cff15bfd43e" providerId="LiveId" clId="{D392262A-DF53-4D74-98ED-AFC07432CB8C}" dt="2024-10-03T04:25:40.324" v="1600" actId="478"/>
          <ac:spMkLst>
            <pc:docMk/>
            <pc:sldMk cId="3987114141" sldId="286"/>
            <ac:spMk id="5" creationId="{CF956949-A1F8-758A-6E4E-D5B203CCAD53}"/>
          </ac:spMkLst>
        </pc:spChg>
        <pc:spChg chg="del mod">
          <ac:chgData name="定洋 吳" userId="c5f20cff15bfd43e" providerId="LiveId" clId="{D392262A-DF53-4D74-98ED-AFC07432CB8C}" dt="2024-10-03T04:25:37.545" v="1598" actId="478"/>
          <ac:spMkLst>
            <pc:docMk/>
            <pc:sldMk cId="3987114141" sldId="286"/>
            <ac:spMk id="6" creationId="{1B196F88-912D-D1F8-573A-3CA0E4FE4FB9}"/>
          </ac:spMkLst>
        </pc:spChg>
        <pc:spChg chg="add mod">
          <ac:chgData name="定洋 吳" userId="c5f20cff15bfd43e" providerId="LiveId" clId="{D392262A-DF53-4D74-98ED-AFC07432CB8C}" dt="2024-10-03T04:36:12.017" v="1754" actId="1076"/>
          <ac:spMkLst>
            <pc:docMk/>
            <pc:sldMk cId="3987114141" sldId="286"/>
            <ac:spMk id="10" creationId="{B988DE6E-7834-7240-AA70-FEDEA3070A0C}"/>
          </ac:spMkLst>
        </pc:spChg>
        <pc:spChg chg="add mod">
          <ac:chgData name="定洋 吳" userId="c5f20cff15bfd43e" providerId="LiveId" clId="{D392262A-DF53-4D74-98ED-AFC07432CB8C}" dt="2024-10-03T04:37:30.962" v="1808" actId="20577"/>
          <ac:spMkLst>
            <pc:docMk/>
            <pc:sldMk cId="3987114141" sldId="286"/>
            <ac:spMk id="11" creationId="{68C28E4D-81F4-C181-FA41-5A58796DA42A}"/>
          </ac:spMkLst>
        </pc:spChg>
        <pc:spChg chg="add mod">
          <ac:chgData name="定洋 吳" userId="c5f20cff15bfd43e" providerId="LiveId" clId="{D392262A-DF53-4D74-98ED-AFC07432CB8C}" dt="2024-10-03T04:39:05.425" v="1877" actId="20577"/>
          <ac:spMkLst>
            <pc:docMk/>
            <pc:sldMk cId="3987114141" sldId="286"/>
            <ac:spMk id="12" creationId="{BCF01BAA-A53B-36DB-AAD8-646990DB9FC9}"/>
          </ac:spMkLst>
        </pc:spChg>
        <pc:spChg chg="add mod">
          <ac:chgData name="定洋 吳" userId="c5f20cff15bfd43e" providerId="LiveId" clId="{D392262A-DF53-4D74-98ED-AFC07432CB8C}" dt="2024-10-03T04:41:53.504" v="1927"/>
          <ac:spMkLst>
            <pc:docMk/>
            <pc:sldMk cId="3987114141" sldId="286"/>
            <ac:spMk id="13" creationId="{621A2EE0-B265-14B0-6ECE-5467F62E4E86}"/>
          </ac:spMkLst>
        </pc:spChg>
        <pc:spChg chg="add mod">
          <ac:chgData name="定洋 吳" userId="c5f20cff15bfd43e" providerId="LiveId" clId="{D392262A-DF53-4D74-98ED-AFC07432CB8C}" dt="2024-10-03T05:20:58.588" v="2405" actId="20577"/>
          <ac:spMkLst>
            <pc:docMk/>
            <pc:sldMk cId="3987114141" sldId="286"/>
            <ac:spMk id="14" creationId="{938BC4A8-1EF6-59DE-629F-4DAACD047CB0}"/>
          </ac:spMkLst>
        </pc:spChg>
        <pc:spChg chg="add del mod">
          <ac:chgData name="定洋 吳" userId="c5f20cff15bfd43e" providerId="LiveId" clId="{D392262A-DF53-4D74-98ED-AFC07432CB8C}" dt="2024-10-03T04:26:58.417" v="1673" actId="1076"/>
          <ac:spMkLst>
            <pc:docMk/>
            <pc:sldMk cId="3987114141" sldId="286"/>
            <ac:spMk id="215" creationId="{00000000-0000-0000-0000-000000000000}"/>
          </ac:spMkLst>
        </pc:spChg>
        <pc:spChg chg="del">
          <ac:chgData name="定洋 吳" userId="c5f20cff15bfd43e" providerId="LiveId" clId="{D392262A-DF53-4D74-98ED-AFC07432CB8C}" dt="2024-10-03T04:25:39.346" v="1599" actId="478"/>
          <ac:spMkLst>
            <pc:docMk/>
            <pc:sldMk cId="3987114141" sldId="286"/>
            <ac:spMk id="216" creationId="{00000000-0000-0000-0000-000000000000}"/>
          </ac:spMkLst>
        </pc:spChg>
        <pc:picChg chg="add del mod">
          <ac:chgData name="定洋 吳" userId="c5f20cff15bfd43e" providerId="LiveId" clId="{D392262A-DF53-4D74-98ED-AFC07432CB8C}" dt="2024-10-03T04:26:29.723" v="1607" actId="22"/>
          <ac:picMkLst>
            <pc:docMk/>
            <pc:sldMk cId="3987114141" sldId="286"/>
            <ac:picMk id="7" creationId="{57786DA3-4594-CE69-4482-1EB2E538B432}"/>
          </ac:picMkLst>
        </pc:picChg>
        <pc:picChg chg="add mod">
          <ac:chgData name="定洋 吳" userId="c5f20cff15bfd43e" providerId="LiveId" clId="{D392262A-DF53-4D74-98ED-AFC07432CB8C}" dt="2024-10-03T04:36:12.017" v="1754" actId="1076"/>
          <ac:picMkLst>
            <pc:docMk/>
            <pc:sldMk cId="3987114141" sldId="286"/>
            <ac:picMk id="9" creationId="{26B1F1DB-7B9E-D90D-D815-532B07D927E0}"/>
          </ac:picMkLst>
        </pc:picChg>
      </pc:sldChg>
      <pc:sldChg chg="addSp delSp modSp add mod">
        <pc:chgData name="定洋 吳" userId="c5f20cff15bfd43e" providerId="LiveId" clId="{D392262A-DF53-4D74-98ED-AFC07432CB8C}" dt="2024-10-03T05:21:02.478" v="2408" actId="20577"/>
        <pc:sldMkLst>
          <pc:docMk/>
          <pc:sldMk cId="1495418811" sldId="287"/>
        </pc:sldMkLst>
        <pc:spChg chg="add del mod">
          <ac:chgData name="定洋 吳" userId="c5f20cff15bfd43e" providerId="LiveId" clId="{D392262A-DF53-4D74-98ED-AFC07432CB8C}" dt="2024-10-03T04:46:12.017" v="2019"/>
          <ac:spMkLst>
            <pc:docMk/>
            <pc:sldMk cId="1495418811" sldId="287"/>
            <ac:spMk id="2" creationId="{25133D44-F997-99AC-D554-EF69DE4A9E90}"/>
          </ac:spMkLst>
        </pc:spChg>
        <pc:spChg chg="add mod">
          <ac:chgData name="定洋 吳" userId="c5f20cff15bfd43e" providerId="LiveId" clId="{D392262A-DF53-4D74-98ED-AFC07432CB8C}" dt="2024-10-03T05:04:30.416" v="2148" actId="20577"/>
          <ac:spMkLst>
            <pc:docMk/>
            <pc:sldMk cId="1495418811" sldId="287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21:02.478" v="2408" actId="20577"/>
          <ac:spMkLst>
            <pc:docMk/>
            <pc:sldMk cId="1495418811" sldId="287"/>
            <ac:spMk id="4" creationId="{3EEE40AE-7DE6-A759-1EFE-46EFEB585BCC}"/>
          </ac:spMkLst>
        </pc:spChg>
        <pc:spChg chg="del">
          <ac:chgData name="定洋 吳" userId="c5f20cff15bfd43e" providerId="LiveId" clId="{D392262A-DF53-4D74-98ED-AFC07432CB8C}" dt="2024-10-03T04:42:02.107" v="1930" actId="478"/>
          <ac:spMkLst>
            <pc:docMk/>
            <pc:sldMk cId="1495418811" sldId="287"/>
            <ac:spMk id="10" creationId="{B988DE6E-7834-7240-AA70-FEDEA3070A0C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1" creationId="{68C28E4D-81F4-C181-FA41-5A58796DA42A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2" creationId="{BCF01BAA-A53B-36DB-AAD8-646990DB9FC9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3" creationId="{621A2EE0-B265-14B0-6ECE-5467F62E4E86}"/>
          </ac:spMkLst>
        </pc:spChg>
        <pc:spChg chg="mod">
          <ac:chgData name="定洋 吳" userId="c5f20cff15bfd43e" providerId="LiveId" clId="{D392262A-DF53-4D74-98ED-AFC07432CB8C}" dt="2024-10-03T05:03:46.188" v="2092" actId="20577"/>
          <ac:spMkLst>
            <pc:docMk/>
            <pc:sldMk cId="1495418811" sldId="287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3T04:42:01.273" v="1929" actId="478"/>
          <ac:picMkLst>
            <pc:docMk/>
            <pc:sldMk cId="1495418811" sldId="287"/>
            <ac:picMk id="9" creationId="{26B1F1DB-7B9E-D90D-D815-532B07D927E0}"/>
          </ac:picMkLst>
        </pc:picChg>
        <pc:cxnChg chg="add del">
          <ac:chgData name="定洋 吳" userId="c5f20cff15bfd43e" providerId="LiveId" clId="{D392262A-DF53-4D74-98ED-AFC07432CB8C}" dt="2024-10-03T04:45:01.486" v="1988" actId="478"/>
          <ac:cxnSpMkLst>
            <pc:docMk/>
            <pc:sldMk cId="1495418811" sldId="287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1:05.563" v="2411" actId="20577"/>
        <pc:sldMkLst>
          <pc:docMk/>
          <pc:sldMk cId="1813118369" sldId="288"/>
        </pc:sldMkLst>
        <pc:spChg chg="del mod">
          <ac:chgData name="定洋 吳" userId="c5f20cff15bfd43e" providerId="LiveId" clId="{D392262A-DF53-4D74-98ED-AFC07432CB8C}" dt="2024-10-03T05:05:07.872" v="2177"/>
          <ac:spMkLst>
            <pc:docMk/>
            <pc:sldMk cId="1813118369" sldId="288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08:30.024" v="2316" actId="1076"/>
          <ac:spMkLst>
            <pc:docMk/>
            <pc:sldMk cId="1813118369" sldId="288"/>
            <ac:spMk id="5" creationId="{814650F4-988D-6E7D-A54E-8319396F0E2B}"/>
          </ac:spMkLst>
        </pc:spChg>
        <pc:spChg chg="add mod">
          <ac:chgData name="定洋 吳" userId="c5f20cff15bfd43e" providerId="LiveId" clId="{D392262A-DF53-4D74-98ED-AFC07432CB8C}" dt="2024-10-03T05:21:05.563" v="2411" actId="20577"/>
          <ac:spMkLst>
            <pc:docMk/>
            <pc:sldMk cId="1813118369" sldId="288"/>
            <ac:spMk id="8" creationId="{6B25E0DA-AF49-C5CE-5F9C-C8058174F41E}"/>
          </ac:spMkLst>
        </pc:spChg>
        <pc:spChg chg="mod">
          <ac:chgData name="定洋 吳" userId="c5f20cff15bfd43e" providerId="LiveId" clId="{D392262A-DF53-4D74-98ED-AFC07432CB8C}" dt="2024-10-03T05:05:05.042" v="2174"/>
          <ac:spMkLst>
            <pc:docMk/>
            <pc:sldMk cId="1813118369" sldId="288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08:24.074" v="2314" actId="1076"/>
          <ac:picMkLst>
            <pc:docMk/>
            <pc:sldMk cId="1813118369" sldId="288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08:27.478" v="2315" actId="1076"/>
          <ac:picMkLst>
            <pc:docMk/>
            <pc:sldMk cId="1813118369" sldId="288"/>
            <ac:picMk id="7" creationId="{120CF4DC-CCC1-23BB-703A-F09DA612C943}"/>
          </ac:picMkLst>
        </pc:picChg>
      </pc:sldChg>
      <pc:sldChg chg="add del">
        <pc:chgData name="定洋 吳" userId="c5f20cff15bfd43e" providerId="LiveId" clId="{D392262A-DF53-4D74-98ED-AFC07432CB8C}" dt="2024-10-03T05:04:34.924" v="2150"/>
        <pc:sldMkLst>
          <pc:docMk/>
          <pc:sldMk cId="3485076750" sldId="288"/>
        </pc:sldMkLst>
      </pc:sldChg>
      <pc:sldChg chg="addSp delSp modSp add mod">
        <pc:chgData name="定洋 吳" userId="c5f20cff15bfd43e" providerId="LiveId" clId="{D392262A-DF53-4D74-98ED-AFC07432CB8C}" dt="2024-10-03T05:21:09.292" v="2414" actId="20577"/>
        <pc:sldMkLst>
          <pc:docMk/>
          <pc:sldMk cId="30387664" sldId="289"/>
        </pc:sldMkLst>
        <pc:spChg chg="del">
          <ac:chgData name="定洋 吳" userId="c5f20cff15bfd43e" providerId="LiveId" clId="{D392262A-DF53-4D74-98ED-AFC07432CB8C}" dt="2024-10-03T05:07:43.754" v="2307" actId="478"/>
          <ac:spMkLst>
            <pc:docMk/>
            <pc:sldMk cId="30387664" sldId="289"/>
            <ac:spMk id="5" creationId="{814650F4-988D-6E7D-A54E-8319396F0E2B}"/>
          </ac:spMkLst>
        </pc:spChg>
        <pc:spChg chg="add del mod">
          <ac:chgData name="定洋 吳" userId="c5f20cff15bfd43e" providerId="LiveId" clId="{D392262A-DF53-4D74-98ED-AFC07432CB8C}" dt="2024-10-03T05:11:10.121" v="2353" actId="478"/>
          <ac:spMkLst>
            <pc:docMk/>
            <pc:sldMk cId="30387664" sldId="289"/>
            <ac:spMk id="7" creationId="{AB3DA5B4-92AB-8479-020C-4D869E0B12AE}"/>
          </ac:spMkLst>
        </pc:spChg>
        <pc:spChg chg="add mod">
          <ac:chgData name="定洋 吳" userId="c5f20cff15bfd43e" providerId="LiveId" clId="{D392262A-DF53-4D74-98ED-AFC07432CB8C}" dt="2024-10-03T05:17:20.335" v="2374" actId="1076"/>
          <ac:spMkLst>
            <pc:docMk/>
            <pc:sldMk cId="30387664" sldId="289"/>
            <ac:spMk id="9" creationId="{24FAC8AA-714B-8FBC-F21A-B7EE8D917929}"/>
          </ac:spMkLst>
        </pc:spChg>
        <pc:spChg chg="add mod">
          <ac:chgData name="定洋 吳" userId="c5f20cff15bfd43e" providerId="LiveId" clId="{D392262A-DF53-4D74-98ED-AFC07432CB8C}" dt="2024-10-03T05:21:09.292" v="2414" actId="20577"/>
          <ac:spMkLst>
            <pc:docMk/>
            <pc:sldMk cId="30387664" sldId="289"/>
            <ac:spMk id="12" creationId="{B632DAC1-321E-0705-2AF7-664A4631BE71}"/>
          </ac:spMkLst>
        </pc:spChg>
        <pc:spChg chg="mod">
          <ac:chgData name="定洋 吳" userId="c5f20cff15bfd43e" providerId="LiveId" clId="{D392262A-DF53-4D74-98ED-AFC07432CB8C}" dt="2024-10-03T05:09:05.026" v="2345" actId="20577"/>
          <ac:spMkLst>
            <pc:docMk/>
            <pc:sldMk cId="30387664" sldId="289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18:10.310" v="2380" actId="1076"/>
          <ac:picMkLst>
            <pc:docMk/>
            <pc:sldMk cId="30387664" sldId="289"/>
            <ac:picMk id="3" creationId="{2898E916-ADC5-DFC2-AB62-DEC3B6B66918}"/>
          </ac:picMkLst>
        </pc:picChg>
        <pc:picChg chg="del">
          <ac:chgData name="定洋 吳" userId="c5f20cff15bfd43e" providerId="LiveId" clId="{D392262A-DF53-4D74-98ED-AFC07432CB8C}" dt="2024-10-03T05:07:44.023" v="2308" actId="478"/>
          <ac:picMkLst>
            <pc:docMk/>
            <pc:sldMk cId="30387664" sldId="289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18:18.676" v="2383" actId="1076"/>
          <ac:picMkLst>
            <pc:docMk/>
            <pc:sldMk cId="30387664" sldId="289"/>
            <ac:picMk id="11" creationId="{0B66D7FC-D7BA-8E7B-9E92-E4E697866B2C}"/>
          </ac:picMkLst>
        </pc:picChg>
      </pc:sldChg>
      <pc:sldChg chg="new del">
        <pc:chgData name="定洋 吳" userId="c5f20cff15bfd43e" providerId="LiveId" clId="{D392262A-DF53-4D74-98ED-AFC07432CB8C}" dt="2024-10-03T05:07:39.304" v="2305" actId="680"/>
        <pc:sldMkLst>
          <pc:docMk/>
          <pc:sldMk cId="3188688337" sldId="289"/>
        </pc:sldMkLst>
      </pc:sldChg>
      <pc:sldChg chg="addSp modSp add del mod">
        <pc:chgData name="定洋 吳" userId="c5f20cff15bfd43e" providerId="LiveId" clId="{D392262A-DF53-4D74-98ED-AFC07432CB8C}" dt="2024-10-03T05:21:15.485" v="2418" actId="47"/>
        <pc:sldMkLst>
          <pc:docMk/>
          <pc:sldMk cId="2922004975" sldId="290"/>
        </pc:sldMkLst>
        <pc:spChg chg="add mod">
          <ac:chgData name="定洋 吳" userId="c5f20cff15bfd43e" providerId="LiveId" clId="{D392262A-DF53-4D74-98ED-AFC07432CB8C}" dt="2024-10-03T05:21:12.507" v="2417" actId="20577"/>
          <ac:spMkLst>
            <pc:docMk/>
            <pc:sldMk cId="2922004975" sldId="290"/>
            <ac:spMk id="2" creationId="{BA07EE1A-FEB8-5D4C-7265-3BF85D4F6F8F}"/>
          </ac:spMkLst>
        </pc:spChg>
      </pc:sldChg>
      <pc:sldMasterChg chg="modSldLayout">
        <pc:chgData name="定洋 吳" userId="c5f20cff15bfd43e" providerId="LiveId" clId="{D392262A-DF53-4D74-98ED-AFC07432CB8C}" dt="2024-10-02T14:00:55.104" v="909" actId="1076"/>
        <pc:sldMasterMkLst>
          <pc:docMk/>
          <pc:sldMasterMk cId="3390311700" sldId="2147483661"/>
        </pc:sldMasterMkLst>
        <pc:sldLayoutChg chg="addSp delSp modSp mod">
          <pc:chgData name="定洋 吳" userId="c5f20cff15bfd43e" providerId="LiveId" clId="{D392262A-DF53-4D74-98ED-AFC07432CB8C}" dt="2024-10-02T13:59:23.689" v="889" actId="478"/>
          <pc:sldLayoutMkLst>
            <pc:docMk/>
            <pc:sldMasterMk cId="3390311700" sldId="2147483661"/>
            <pc:sldLayoutMk cId="3475291838" sldId="2147483673"/>
          </pc:sldLayoutMkLst>
          <pc:spChg chg="add del mod">
            <ac:chgData name="定洋 吳" userId="c5f20cff15bfd43e" providerId="LiveId" clId="{D392262A-DF53-4D74-98ED-AFC07432CB8C}" dt="2024-10-02T13:59:23.689" v="889" actId="478"/>
            <ac:spMkLst>
              <pc:docMk/>
              <pc:sldMasterMk cId="3390311700" sldId="2147483661"/>
              <pc:sldLayoutMk cId="3475291838" sldId="2147483673"/>
              <ac:spMk id="2" creationId="{4C304F5E-68DF-AED1-6E36-979424617B59}"/>
            </ac:spMkLst>
          </pc:spChg>
          <pc:spChg chg="add mod">
            <ac:chgData name="定洋 吳" userId="c5f20cff15bfd43e" providerId="LiveId" clId="{D392262A-DF53-4D74-98ED-AFC07432CB8C}" dt="2024-10-02T13:59:18.517" v="888"/>
            <ac:spMkLst>
              <pc:docMk/>
              <pc:sldMasterMk cId="3390311700" sldId="2147483661"/>
              <pc:sldLayoutMk cId="3475291838" sldId="2147483673"/>
              <ac:spMk id="3" creationId="{4DE4B320-35A5-A1D5-0CBB-558E2312BCA3}"/>
            </ac:spMkLst>
          </pc:spChg>
        </pc:sldLayoutChg>
        <pc:sldLayoutChg chg="addSp delSp modSp mod">
          <pc:chgData name="定洋 吳" userId="c5f20cff15bfd43e" providerId="LiveId" clId="{D392262A-DF53-4D74-98ED-AFC07432CB8C}" dt="2024-10-02T14:00:55.104" v="909" actId="1076"/>
          <pc:sldLayoutMkLst>
            <pc:docMk/>
            <pc:sldMasterMk cId="3390311700" sldId="2147483661"/>
            <pc:sldLayoutMk cId="1465674251" sldId="2147483689"/>
          </pc:sldLayoutMkLst>
          <pc:spChg chg="del mod">
            <ac:chgData name="定洋 吳" userId="c5f20cff15bfd43e" providerId="LiveId" clId="{D392262A-DF53-4D74-98ED-AFC07432CB8C}" dt="2024-10-02T14:00:32.518" v="905" actId="478"/>
            <ac:spMkLst>
              <pc:docMk/>
              <pc:sldMasterMk cId="3390311700" sldId="2147483661"/>
              <pc:sldLayoutMk cId="1465674251" sldId="2147483689"/>
              <ac:spMk id="2" creationId="{4C304F5E-68DF-AED1-6E36-979424617B59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8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9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0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1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2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3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4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5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6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7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8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9" creationId="{00000000-0000-0000-0000-000000000000}"/>
            </ac:spMkLst>
          </pc:spChg>
          <pc:spChg chg="add del">
            <ac:chgData name="定洋 吳" userId="c5f20cff15bfd43e" providerId="LiveId" clId="{D392262A-DF53-4D74-98ED-AFC07432CB8C}" dt="2024-10-02T14:00:02.744" v="900" actId="478"/>
            <ac:spMkLst>
              <pc:docMk/>
              <pc:sldMasterMk cId="3390311700" sldId="2147483661"/>
              <pc:sldLayoutMk cId="1465674251" sldId="2147483689"/>
              <ac:spMk id="70" creationId="{00000000-0000-0000-0000-000000000000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Baseline </a:t>
            </a:r>
            <a:r>
              <a:rPr lang="zh-TW" altLang="en-US" dirty="0"/>
              <a:t>和支援 </a:t>
            </a:r>
            <a:r>
              <a:rPr lang="en-US" altLang="zh-TW" dirty="0"/>
              <a:t>FTM</a:t>
            </a:r>
            <a:r>
              <a:rPr lang="zh-TW" altLang="en-US" dirty="0"/>
              <a:t> 的 </a:t>
            </a:r>
            <a:r>
              <a:rPr lang="en-US" altLang="zh-TW" dirty="0"/>
              <a:t>AP</a:t>
            </a:r>
            <a:endParaRPr lang="zh-TW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Baseline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不同模型 MDE 必較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0.2399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0-4503-BDA7-7467F20CE37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Use 1 AP with FTM 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B20-4503-BDA7-7467F20CE3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不同模型 MDE 必較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1.8845000000000001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20-4503-BDA7-7467F20CE37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Use 2 AP with FTM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不同模型 MDE 必較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0.27879999999999999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20-4503-BDA7-7467F20CE375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Use 3 AP with FTM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不同模型 MDE 必較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2.7199999999999998E-2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B20-4503-BDA7-7467F20CE3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1772191"/>
        <c:axId val="721779391"/>
      </c:barChart>
      <c:catAx>
        <c:axId val="721772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779391"/>
        <c:crosses val="autoZero"/>
        <c:auto val="1"/>
        <c:lblAlgn val="ctr"/>
        <c:lblOffset val="100"/>
        <c:noMultiLvlLbl val="0"/>
      </c:catAx>
      <c:valAx>
        <c:axId val="721779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MDE</a:t>
                </a:r>
                <a:r>
                  <a:rPr lang="zh-TW"/>
                  <a:t> </a:t>
                </a:r>
                <a:r>
                  <a:rPr lang="en-US"/>
                  <a:t>(m)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772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dirty="0"/>
              <a:t>不同資料訓練定位模型之準確度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模型 1-1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不同模型 MDE 必較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0.2399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0-4503-BDA7-7467F20CE37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模型 1-2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0B20-4503-BDA7-7467F20CE37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不同模型 MDE 必較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1.3899999999999999E-2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20-4503-BDA7-7467F20CE3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1772191"/>
        <c:axId val="721779391"/>
      </c:barChart>
      <c:catAx>
        <c:axId val="721772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779391"/>
        <c:crosses val="autoZero"/>
        <c:auto val="1"/>
        <c:lblAlgn val="ctr"/>
        <c:lblOffset val="100"/>
        <c:noMultiLvlLbl val="0"/>
      </c:catAx>
      <c:valAx>
        <c:axId val="721779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MDE</a:t>
                </a:r>
                <a:r>
                  <a:rPr lang="zh-TW"/>
                  <a:t> </a:t>
                </a:r>
                <a:r>
                  <a:rPr lang="en-US"/>
                  <a:t>(m)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772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6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只更新 </a:t>
            </a:r>
            <a:r>
              <a:rPr lang="en-US" altLang="zh-TW" sz="16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6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16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16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情況下，更新不同 </a:t>
            </a:r>
            <a:r>
              <a:rPr lang="en-US" altLang="zh-TW" sz="16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16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來訓練定為模型</a:t>
            </a:r>
            <a:endParaRPr 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AP1+Distance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4.8599999999999997E-2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0-4503-BDA7-7467F20CE37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AP2+Distance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5.7500000000000002E-2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20-4503-BDA7-7467F20CE37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AP3+Distance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6.2100000000000002E-2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23-4F1B-89AE-DBF52E91BFDA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AP4+Distance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8198-4C55-A8D0-E024DCEAB4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7.6899999999999996E-2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23-4F1B-89AE-DBF52E91BF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1772191"/>
        <c:axId val="721779391"/>
      </c:barChart>
      <c:catAx>
        <c:axId val="721772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779391"/>
        <c:crosses val="autoZero"/>
        <c:auto val="1"/>
        <c:lblAlgn val="ctr"/>
        <c:lblOffset val="100"/>
        <c:noMultiLvlLbl val="0"/>
      </c:catAx>
      <c:valAx>
        <c:axId val="721779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MDE</a:t>
                </a:r>
                <a:r>
                  <a:rPr lang="zh-TW" dirty="0"/>
                  <a:t> </a:t>
                </a:r>
                <a:r>
                  <a:rPr lang="en-US" dirty="0"/>
                  <a:t>(m)</a:t>
                </a:r>
                <a:endParaRPr lang="zh-TW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772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情況下，更新不同 </a:t>
            </a:r>
            <a:r>
              <a:rPr lang="en-US" altLang="zh-TW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組合來訓練定為模型</a:t>
            </a:r>
            <a:endParaRPr 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AP1, AP2+Distance</c:v>
                </c:pt>
              </c:strCache>
            </c:strRef>
          </c:tx>
          <c:spPr>
            <a:solidFill>
              <a:schemeClr val="accent1">
                <a:tint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 組合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0-4503-BDA7-7467F20CE37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AP1, AP3+Distance</c:v>
                </c:pt>
              </c:strCache>
            </c:strRef>
          </c:tx>
          <c:spPr>
            <a:solidFill>
              <a:schemeClr val="accent1">
                <a:tint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 組合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2.1100000000000001E-2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20-4503-BDA7-7467F20CE37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AP1, AP4+Distance</c:v>
                </c:pt>
              </c:strCache>
            </c:strRef>
          </c:tx>
          <c:spPr>
            <a:solidFill>
              <a:schemeClr val="accent1">
                <a:tint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 組合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2.98E-2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23-4F1B-89AE-DBF52E91BFDA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AP2, AP3+Distance</c:v>
                </c:pt>
              </c:strCache>
            </c:strRef>
          </c:tx>
          <c:spPr>
            <a:solidFill>
              <a:schemeClr val="accent1">
                <a:shade val="9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4A4-40E2-B0DE-32FA7E284A6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 組合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2.3400000000000001E-2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23-4F1B-89AE-DBF52E91BFDA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AP2, AP4+Distance</c:v>
                </c:pt>
              </c:strCache>
            </c:strRef>
          </c:tx>
          <c:spPr>
            <a:solidFill>
              <a:schemeClr val="accent1">
                <a:shade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 組合</c:v>
                </c:pt>
              </c:strCache>
            </c:strRef>
          </c:cat>
          <c:val>
            <c:numRef>
              <c:f>工作表1!$F$2</c:f>
              <c:numCache>
                <c:formatCode>General</c:formatCode>
                <c:ptCount val="1"/>
                <c:pt idx="0">
                  <c:v>3.1300000000000001E-2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BB-4D01-8661-AAABC2FA3745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AP3, AP4+Distance</c:v>
                </c:pt>
              </c:strCache>
            </c:strRef>
          </c:tx>
          <c:spPr>
            <a:solidFill>
              <a:schemeClr val="accent1">
                <a:shade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 組合</c:v>
                </c:pt>
              </c:strCache>
            </c:strRef>
          </c:cat>
          <c:val>
            <c:numRef>
              <c:f>工作表1!$G$2</c:f>
              <c:numCache>
                <c:formatCode>General</c:formatCode>
                <c:ptCount val="1"/>
                <c:pt idx="0">
                  <c:v>2.5999999999999999E-2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BB-4D01-8661-AAABC2FA37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1772191"/>
        <c:axId val="721779391"/>
      </c:barChart>
      <c:catAx>
        <c:axId val="721772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779391"/>
        <c:crosses val="autoZero"/>
        <c:auto val="1"/>
        <c:lblAlgn val="ctr"/>
        <c:lblOffset val="100"/>
        <c:noMultiLvlLbl val="0"/>
      </c:catAx>
      <c:valAx>
        <c:axId val="721779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MDE</a:t>
                </a:r>
                <a:r>
                  <a:rPr lang="zh-TW" dirty="0"/>
                  <a:t> </a:t>
                </a:r>
                <a:r>
                  <a:rPr lang="en-US" dirty="0"/>
                  <a:t>(m)</a:t>
                </a:r>
                <a:endParaRPr lang="zh-TW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772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情況下，更新不同 </a:t>
            </a:r>
            <a:r>
              <a:rPr lang="en-US" altLang="zh-TW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1400" b="1" i="0" u="none" strike="noStrike" baseline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組合來訓練定為模型</a:t>
            </a:r>
            <a:endParaRPr lang="zh-TW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AP1, AP2, AP3+Distance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 組合</c:v>
                </c:pt>
              </c:strCache>
            </c:strRef>
          </c:cat>
          <c:val>
            <c:numRef>
              <c:f>工作表1!$B$2</c:f>
              <c:numCache>
                <c:formatCode>General</c:formatCode>
                <c:ptCount val="1"/>
                <c:pt idx="0">
                  <c:v>1.37E-2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20-4503-BDA7-7467F20CE375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AP1, AP2, AP4+Distance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 組合</c:v>
                </c:pt>
              </c:strCache>
            </c:strRef>
          </c:cat>
          <c:val>
            <c:numRef>
              <c:f>工作表1!$C$2</c:f>
              <c:numCache>
                <c:formatCode>General</c:formatCode>
                <c:ptCount val="1"/>
                <c:pt idx="0">
                  <c:v>1.67E-2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B20-4503-BDA7-7467F20CE375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AP1 AP3, AP4+Distance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 組合</c:v>
                </c:pt>
              </c:strCache>
            </c:strRef>
          </c:cat>
          <c:val>
            <c:numRef>
              <c:f>工作表1!$D$2</c:f>
              <c:numCache>
                <c:formatCode>General</c:formatCode>
                <c:ptCount val="1"/>
                <c:pt idx="0">
                  <c:v>1.41E-2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23-4F1B-89AE-DBF52E91BFDA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AP2, AP3, AP4+Distance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8C2-43B7-AA98-A2CEB1586D0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</c:f>
              <c:strCache>
                <c:ptCount val="1"/>
                <c:pt idx="0">
                  <c:v>升級的 AP 組合</c:v>
                </c:pt>
              </c:strCache>
            </c:strRef>
          </c:cat>
          <c:val>
            <c:numRef>
              <c:f>工作表1!$E$2</c:f>
              <c:numCache>
                <c:formatCode>General</c:formatCode>
                <c:ptCount val="1"/>
                <c:pt idx="0">
                  <c:v>1.44E-2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23-4F1B-89AE-DBF52E91BF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21772191"/>
        <c:axId val="721779391"/>
      </c:barChart>
      <c:catAx>
        <c:axId val="721772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779391"/>
        <c:crosses val="autoZero"/>
        <c:auto val="1"/>
        <c:lblAlgn val="ctr"/>
        <c:lblOffset val="100"/>
        <c:noMultiLvlLbl val="0"/>
      </c:catAx>
      <c:valAx>
        <c:axId val="721779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MDE</a:t>
                </a:r>
                <a:r>
                  <a:rPr lang="zh-TW" dirty="0"/>
                  <a:t> </a:t>
                </a:r>
                <a:r>
                  <a:rPr lang="en-US" dirty="0"/>
                  <a:t>(m)</a:t>
                </a:r>
                <a:endParaRPr lang="zh-TW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21772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1FE7-E52D-43D4-9F03-0B11FC6C31AA}" type="datetimeFigureOut">
              <a:rPr lang="zh-TW" altLang="en-US" smtClean="0"/>
              <a:t>2025/1/14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9C07-3734-4ECB-B309-D02BBE199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2A035CC7-ADD2-167D-E0A2-DE9B71C6B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00FE2451-EB18-D51D-A16A-F0D51105E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23A178A0-5508-6341-AEA0-F3BC8002B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8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D485ED2-5609-EFF3-A68F-A756EF1E1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8200A34-E10D-C09F-75B1-373003D3F2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08745D4-A800-5F02-3D1F-F4B87BD359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41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96404181-5FA0-4A7A-DE38-A6F192DFD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7AF5FA80-C6A6-5AB0-F82F-F7AA83649F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5B57638C-4C0B-A7CA-694E-C207F549A2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56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AFDA2AE-0355-04B0-19F6-15EF4706A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FC62E948-4700-2F9A-4DA5-5DEBA024FE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D9178DBD-50DA-4B0B-46DC-18B8F071EB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94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FDA6187-D4D1-4B7E-9035-242E08F8B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9CC9DD8-7E6B-0295-D012-774B22BFEA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A59F1EDB-A83D-8EC1-2E29-A8C6A4C570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499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82CA2765-49E4-CA04-1A9F-8D666B810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07E3A26-3823-B183-6D4D-CBC55EA0F1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564BEFC-974A-AAA5-8480-72B44123F7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7751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088A3325-A25F-A55B-3215-691E03B7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53344A2-4B0C-DE78-13F1-2740D6D194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2F8B5CF9-835E-A27C-2D5A-C7C96C56D2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450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02A3245B-4483-B23C-F173-D1F44536D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DAC5DB95-F93D-8C75-993A-D16888B949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D08D4ECC-1A94-251E-CD85-467E595C0D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879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103F4C0-0A25-822D-7EBA-2F90AF56F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BC58E25-C7DF-738F-E148-F737F7B12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5C164FA-3027-CDE5-F418-07CDF6F27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009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4FD7BE3-909E-8470-B668-926D08AB0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F4F0359C-0F39-A0F4-1BF9-AAB728C8C9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4E5D0D9A-1D2D-96E4-5E49-FC65AA843D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512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6D39E37-683D-A3B1-951B-C7CED878D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90EF25C-C2D4-83DB-14F5-B7AB1F5CA2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C4716F5-6AE2-5D43-6ABE-216CDE842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2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95EB56F5-344E-F671-2EC5-E33D12C8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15:notes">
            <a:extLst>
              <a:ext uri="{FF2B5EF4-FFF2-40B4-BE49-F238E27FC236}">
                <a16:creationId xmlns:a16="http://schemas.microsoft.com/office/drawing/2014/main" id="{99D8D151-CAE9-ED0D-93A2-241888432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15:notes">
            <a:extLst>
              <a:ext uri="{FF2B5EF4-FFF2-40B4-BE49-F238E27FC236}">
                <a16:creationId xmlns:a16="http://schemas.microsoft.com/office/drawing/2014/main" id="{EBBC2092-1810-E57A-181F-3AAF36BD7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52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B5D5F212-63D9-D9EA-68EF-04FAECD8C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A7481079-8FB8-5B12-CBE9-7E90B5952C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5E43522F-7D07-5598-F3D1-64520B6886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427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F37DC0B-BBF5-A20E-6C72-596884085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349301DA-AC42-9EC4-934A-ED8EED76CB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7F405E7-F2D0-849D-919F-49C71FC177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544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772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884BAC6-B440-5CD0-6241-2E6067069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4A34F6AB-AA01-B6DA-40EB-1F56E18AE7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AC7B123-32AA-5C07-3711-0C210EF569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1972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47A881D-98D7-8A53-A35E-3A850F725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FC061791-770F-AFA9-5241-66801B56E5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C8C38D0E-532C-4929-D25E-B6BB7DD7C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44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C764FF9-31F0-EBA6-3777-7E8217294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5D05CB5-A4E1-BFC6-D94F-FCFFD12D77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8346449-577F-A667-AB0F-C9A1638869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700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4507A60-2BAC-C7AB-E362-7E922BC23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B2E8C76-83EC-5A00-B883-9B9869A575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CFDB988-C04C-EB5F-172F-76A54F0CD7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5261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A00DEB3-D3F0-269B-E975-950C7516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0651CFA-B1DA-A73C-D462-A5B551DDFA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0854003-B654-85F8-AEF0-801E5B3A6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297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1586534A-50B6-783D-11FB-12CEF307C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1A915536-CB5C-DEAE-3758-6E068F970E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EE96674C-EB7F-787C-1F9B-37563A0C13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871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D5F4C10-D4C0-70A2-EC0D-1F5E3475F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19D3648-11E7-FA4B-4229-FD510FA554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D1CEC895-7805-A242-3F7F-FC08FD7AAB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987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7057DF88-C332-C19B-74BD-E6D3889ED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F828742D-153F-D8EE-B529-C7D2CD89DE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404DD024-A30A-51E9-FD92-1B1AF324B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35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77ACD88-12C9-F598-AB8B-5A3CAFA3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CD7FC9B1-2BD5-5C10-2895-D6D35B5DD4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D428496-89E5-277E-1115-BB0FD3AC2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357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18BFB2B6-DABC-F574-225B-0C749E355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2BFF7153-4875-4737-1607-9D9A788CE8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F6561145-726D-AF72-D12F-0EC96B50F8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507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9C0D6D8-1260-5DE8-23F2-45C9A3798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CDF2B8C7-05AF-C8B7-D075-C840922B5D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C392BC79-888E-28FA-F961-D61852373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136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8F36B6B6-A9CB-E09D-0E0A-5AFAB1F95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89451891-D4E8-CEEF-9428-00DF034848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7FB0A3FA-CCE3-F4C6-259C-9AEF831706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95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7662467" y="716600"/>
            <a:ext cx="3578800" cy="542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140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064900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1064901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4533435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7938957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453340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793895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1064900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1064901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4533435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7938957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453340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793895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2946300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9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1_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00" y="2225032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1" y="1579032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960028" y="562656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498056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960000" y="3999016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1" y="3353016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6567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>
            <a:spLocks noGrp="1"/>
          </p:cNvSpPr>
          <p:nvPr>
            <p:ph type="pic" idx="2"/>
          </p:nvPr>
        </p:nvSpPr>
        <p:spPr>
          <a:xfrm>
            <a:off x="8196133" y="710900"/>
            <a:ext cx="35892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250833" y="3923933"/>
            <a:ext cx="66300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250833" y="1952733"/>
            <a:ext cx="6630000" cy="19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441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8342433" y="1038733"/>
            <a:ext cx="2898800" cy="1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8342467" y="2401333"/>
            <a:ext cx="2898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96600" y="-48300"/>
            <a:ext cx="2366800" cy="7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957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 rot="10800000">
            <a:off x="64871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/>
          <p:nvPr/>
        </p:nvSpPr>
        <p:spPr>
          <a:xfrm rot="10800000">
            <a:off x="9652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943633" y="1887200"/>
            <a:ext cx="10272000" cy="3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92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 rot="10800000">
            <a:off x="3401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7"/>
          <p:cNvSpPr/>
          <p:nvPr/>
        </p:nvSpPr>
        <p:spPr>
          <a:xfrm rot="10800000">
            <a:off x="25908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960000" y="2132533"/>
            <a:ext cx="10272000" cy="3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639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5993765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5993768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1162916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"/>
          </p:nvPr>
        </p:nvSpPr>
        <p:spPr>
          <a:xfrm>
            <a:off x="1162916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5"/>
          </p:nvPr>
        </p:nvSpPr>
        <p:spPr>
          <a:xfrm>
            <a:off x="5982201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6"/>
          </p:nvPr>
        </p:nvSpPr>
        <p:spPr>
          <a:xfrm>
            <a:off x="1162916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7"/>
          </p:nvPr>
        </p:nvSpPr>
        <p:spPr>
          <a:xfrm>
            <a:off x="1162916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8"/>
          </p:nvPr>
        </p:nvSpPr>
        <p:spPr>
          <a:xfrm>
            <a:off x="5982165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17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0593433" y="-2495467"/>
            <a:ext cx="3057200" cy="34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0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560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-1281333" y="6138667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8139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4553200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2"/>
          </p:nvPr>
        </p:nvSpPr>
        <p:spPr>
          <a:xfrm>
            <a:off x="1178351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553200" y="2331948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4"/>
          </p:nvPr>
        </p:nvSpPr>
        <p:spPr>
          <a:xfrm>
            <a:off x="1178351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553200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6"/>
          </p:nvPr>
        </p:nvSpPr>
        <p:spPr>
          <a:xfrm>
            <a:off x="7976863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7"/>
          </p:nvPr>
        </p:nvSpPr>
        <p:spPr>
          <a:xfrm>
            <a:off x="7976863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8"/>
          </p:nvPr>
        </p:nvSpPr>
        <p:spPr>
          <a:xfrm>
            <a:off x="1178351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9"/>
          </p:nvPr>
        </p:nvSpPr>
        <p:spPr>
          <a:xfrm>
            <a:off x="4553200" y="183341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3"/>
          </p:nvPr>
        </p:nvSpPr>
        <p:spPr>
          <a:xfrm>
            <a:off x="7976863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4"/>
          </p:nvPr>
        </p:nvSpPr>
        <p:spPr>
          <a:xfrm>
            <a:off x="1178351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5"/>
          </p:nvPr>
        </p:nvSpPr>
        <p:spPr>
          <a:xfrm>
            <a:off x="7976863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2"/>
          <p:cNvSpPr/>
          <p:nvPr/>
        </p:nvSpPr>
        <p:spPr>
          <a:xfrm>
            <a:off x="10491933" y="-626800"/>
            <a:ext cx="2412800" cy="189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996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10800000">
            <a:off x="95351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388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0583633" y="719200"/>
            <a:ext cx="1778000" cy="19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3"/>
          <p:cNvSpPr/>
          <p:nvPr/>
        </p:nvSpPr>
        <p:spPr>
          <a:xfrm>
            <a:off x="4788200" y="0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hasCustomPrompt="1"/>
          </p:nvPr>
        </p:nvSpPr>
        <p:spPr>
          <a:xfrm>
            <a:off x="1141567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1141567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2" hasCustomPrompt="1"/>
          </p:nvPr>
        </p:nvSpPr>
        <p:spPr>
          <a:xfrm>
            <a:off x="1141580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1141580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4" hasCustomPrompt="1"/>
          </p:nvPr>
        </p:nvSpPr>
        <p:spPr>
          <a:xfrm>
            <a:off x="6170749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5"/>
          </p:nvPr>
        </p:nvSpPr>
        <p:spPr>
          <a:xfrm>
            <a:off x="6170749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5400000">
            <a:off x="51433" y="5066667"/>
            <a:ext cx="10064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6" hasCustomPrompt="1"/>
          </p:nvPr>
        </p:nvSpPr>
        <p:spPr>
          <a:xfrm>
            <a:off x="6170763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7"/>
          </p:nvPr>
        </p:nvSpPr>
        <p:spPr>
          <a:xfrm>
            <a:off x="6170763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807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 rot="10800000">
            <a:off x="-1956633" y="-1115267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5"/>
          <p:cNvSpPr/>
          <p:nvPr/>
        </p:nvSpPr>
        <p:spPr>
          <a:xfrm>
            <a:off x="10193600" y="4034067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5"/>
          <p:cNvSpPr/>
          <p:nvPr/>
        </p:nvSpPr>
        <p:spPr>
          <a:xfrm>
            <a:off x="7582800" y="-6594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490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-1050800" y="4895000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6"/>
          <p:cNvSpPr/>
          <p:nvPr/>
        </p:nvSpPr>
        <p:spPr>
          <a:xfrm>
            <a:off x="10696333" y="-1227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6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62803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3954800" cy="17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685989" y="4672884"/>
            <a:ext cx="3968800" cy="7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650633" y="719400"/>
            <a:ext cx="35904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2086000" y="-195133"/>
            <a:ext cx="3328000" cy="7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-987333" y="59039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2464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082633" y="1751717"/>
            <a:ext cx="5437200" cy="8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82633" y="2850684"/>
            <a:ext cx="5437200" cy="2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09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653233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233567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233567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53233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5515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965200" y="723900"/>
            <a:ext cx="10276000" cy="54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103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75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6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49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>
            <a:spLocks noGrp="1"/>
          </p:cNvSpPr>
          <p:nvPr>
            <p:ph type="pic" idx="2"/>
          </p:nvPr>
        </p:nvSpPr>
        <p:spPr>
          <a:xfrm>
            <a:off x="7659500" y="710900"/>
            <a:ext cx="35816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33967" y="1395033"/>
            <a:ext cx="4002000" cy="206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533967" y="3854200"/>
            <a:ext cx="4002000" cy="9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1587867" y="6138667"/>
            <a:ext cx="2794400" cy="8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3"/>
          </p:nvPr>
        </p:nvSpPr>
        <p:spPr>
          <a:xfrm>
            <a:off x="1534167" y="3145567"/>
            <a:ext cx="4002000" cy="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/>
          <p:nvPr/>
        </p:nvSpPr>
        <p:spPr>
          <a:xfrm rot="5400000">
            <a:off x="1099800" y="-1099800"/>
            <a:ext cx="9508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391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1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3117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89" r:id="rId11"/>
    <p:sldLayoutId id="2147483674" r:id="rId12"/>
    <p:sldLayoutId id="2147483675" r:id="rId13"/>
    <p:sldLayoutId id="2147483676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5" r:id="rId21"/>
    <p:sldLayoutId id="2147483686" r:id="rId22"/>
    <p:sldLayoutId id="2147483687" r:id="rId23"/>
    <p:sldLayoutId id="2147483688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B5261A0E-6BFF-694E-EB2F-DA00D56E4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981EE408-AC57-8ADA-4646-CBFCAFA5A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01.14</a:t>
            </a:r>
            <a:br>
              <a:rPr lang="en" dirty="0"/>
            </a:br>
            <a:r>
              <a:rPr lang="en" dirty="0"/>
              <a:t>Meeting - </a:t>
            </a:r>
            <a:r>
              <a:rPr lang="en-US" altLang="zh-TW" dirty="0"/>
              <a:t>15</a:t>
            </a:r>
            <a:endParaRPr sz="96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B3DE6797-D1B4-73B3-B8F7-892E5B2A3F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95623060-FA14-EE56-02D3-510B4CAA44CD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9FF097F0-1EF6-03F0-1BB5-AD2B3C7CAB2C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1B97077-BCFC-13DC-1D6F-663E3CE72EDE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2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37F1B371-DADB-CAFB-4D1F-12069425E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C60A88BE-63BE-CFC6-399A-07BED7935B0F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4A00F8-7E64-C641-926A-93CA05776844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39E6809-72B1-68BD-AC74-C52915CDE448}"/>
              </a:ext>
            </a:extLst>
          </p:cNvPr>
          <p:cNvSpPr txBox="1"/>
          <p:nvPr/>
        </p:nvSpPr>
        <p:spPr>
          <a:xfrm>
            <a:off x="868219" y="2560331"/>
            <a:ext cx="10704946" cy="961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透過分析更新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設備的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順序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，以及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部署位置的影響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，期望 </a:t>
            </a:r>
            <a:r>
              <a:rPr lang="zh-TW" altLang="en-US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提供一套優化 </a:t>
            </a:r>
            <a:r>
              <a:rPr lang="en-US" altLang="zh-TW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部署和升級策略的建議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，以提升室內定位系統的精度和可靠性。</a:t>
            </a:r>
            <a:endParaRPr kumimoji="0" lang="zh-TW" altLang="zh-TW" sz="2000" i="0" u="none" strike="noStrike" cap="none" normalizeH="0" baseline="0" dirty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925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C02CF299-71BF-F5E3-E10F-86A8B07F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CD89A769-9489-483B-7367-C0BC3DFDE1B7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5D2ADF2B-530C-F720-34A7-0DBE9A729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400" b="1" dirty="0"/>
              <a:t>Experiment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37F0F34-657C-8C75-FCFB-BFDB336997B6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538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0EAB516-36F0-1596-846D-29A19BADA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5685A87A-7648-E1EC-0310-E0A55D86D274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A44A1F-28AC-0722-3F52-3EAD27603A67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1A3779-915F-11D3-476A-C93B30F560D6}"/>
              </a:ext>
            </a:extLst>
          </p:cNvPr>
          <p:cNvSpPr txBox="1"/>
          <p:nvPr/>
        </p:nvSpPr>
        <p:spPr>
          <a:xfrm>
            <a:off x="480290" y="1470439"/>
            <a:ext cx="11416145" cy="4190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在只升級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的情境下，針對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AP1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AP2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AP3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AP4 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分別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進行升級，每次升級一個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，計算模型的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MDE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值。最後，將這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次實驗的 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MDE 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取平均值 作為「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 AP 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升級」的結果。 </a:t>
            </a:r>
            <a:endParaRPr kumimoji="0" lang="en-US" altLang="zh-TW" sz="2000" b="1" i="0" u="none" strike="noStrike" cap="none" normalizeH="0" baseline="0" dirty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TW" sz="2000" b="1" i="0" u="none" strike="noStrike" cap="none" normalizeH="0" baseline="0" dirty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升級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的情境下，針對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AP1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AP2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AP3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AP4 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分別取兩個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進行升級，計算模型的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MDE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值。最後，將這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六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次實驗的 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MDE 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取平均值 作為「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 AP 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升級」的結果。</a:t>
            </a:r>
            <a:endParaRPr kumimoji="0" lang="en-US" altLang="zh-TW" sz="2000" b="1" i="0" u="none" strike="noStrike" cap="none" normalizeH="0" baseline="0" dirty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TW" sz="2000" b="1" i="0" u="none" strike="noStrike" cap="none" normalizeH="0" baseline="0" dirty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升級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的情境下，針對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AP1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AP2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AP3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AP4 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分別取</a:t>
            </a:r>
            <a:r>
              <a:rPr lang="zh-TW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進行升級，計算模型的 </a:t>
            </a:r>
            <a:r>
              <a:rPr kumimoji="0" lang="en-US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MDE 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值。最後，將這</a:t>
            </a:r>
            <a:r>
              <a:rPr lang="zh-TW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四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次實驗的 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MDE 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取平均值 作為「</a:t>
            </a:r>
            <a:r>
              <a:rPr kumimoji="0" lang="en-US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 AP </a:t>
            </a:r>
            <a:r>
              <a:rPr kumimoji="0" lang="zh-TW" altLang="en-US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升級」的結果。</a:t>
            </a:r>
            <a:endParaRPr kumimoji="0" lang="zh-TW" altLang="zh-TW" sz="2000" b="1" i="0" u="none" strike="noStrike" cap="none" normalizeH="0" baseline="0" dirty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zh-TW" altLang="zh-TW" sz="2000" b="1" i="0" u="none" strike="noStrike" cap="none" normalizeH="0" baseline="0" dirty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823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4E0B7EA-DC24-23AE-181A-A9BC6EA5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87B8C792-B22E-F074-8C70-26AACAFA35B6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994792-6046-654B-EB3F-DC55662227E2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E55DFAF-3B7D-D64E-1CBC-9FB3FEAF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752" y="699363"/>
            <a:ext cx="4254598" cy="22020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93CBA18-F4DD-BD5A-F182-72833B6BA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89" y="699363"/>
            <a:ext cx="7188647" cy="460692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00AE6EE-FA0D-4FBC-3287-4D4786FD8675}"/>
              </a:ext>
            </a:extLst>
          </p:cNvPr>
          <p:cNvSpPr txBox="1"/>
          <p:nvPr/>
        </p:nvSpPr>
        <p:spPr>
          <a:xfrm>
            <a:off x="338989" y="5492253"/>
            <a:ext cx="103354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在有支援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加入後，定位準確度明顯提升，並隨著更新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數量的增加，準確度隨之提升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在只更新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的情況下，平均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0.0610 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，準確度為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3.93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倍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的情況下，平均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0.0261 m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，確度為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9.19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085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59D5D8E-CC43-6F03-C0AF-FCEA3E50E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9B152CD-FA91-0C5B-C712-C20F0D90A833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14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05B77B-0885-4A9E-0F89-6BE1ADBC22F0}"/>
              </a:ext>
            </a:extLst>
          </p:cNvPr>
          <p:cNvSpPr txBox="1"/>
          <p:nvPr/>
        </p:nvSpPr>
        <p:spPr>
          <a:xfrm>
            <a:off x="286325" y="57389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之部署位置之討論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03DF17-D626-DFA5-BD44-E23F7F69D663}"/>
              </a:ext>
            </a:extLst>
          </p:cNvPr>
          <p:cNvSpPr txBox="1"/>
          <p:nvPr/>
        </p:nvSpPr>
        <p:spPr>
          <a:xfrm>
            <a:off x="378725" y="10822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只更新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情況下，更新不同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來訓練定為模型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EAA4897-4CD3-15AF-E819-7744DF367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25" y="1040033"/>
            <a:ext cx="6511719" cy="337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模型(AP1+Distance):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模擬升級 AP1 的場景，使用 fingerprints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如下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模型(AP2+Distance):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模擬升級 AP2 的場景，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fingerprints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如下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模型(AP3+Distance):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模擬升級 AP3 的場景，使用 fingerprints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如下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模型(AP4+Distance):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模擬升級 AP4 的場景，使用 fingerprints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如下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9FD2C098-A6AA-7BD6-E84C-E390B808A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81068"/>
              </p:ext>
            </p:extLst>
          </p:nvPr>
        </p:nvGraphicFramePr>
        <p:xfrm>
          <a:off x="736756" y="1829981"/>
          <a:ext cx="6511720" cy="27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02344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1562696369"/>
                    </a:ext>
                  </a:extLst>
                </a:gridCol>
              </a:tblGrid>
              <a:tr h="251094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AP1_distance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55871477-24A1-79D7-B562-B60B8CE58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137307"/>
              </p:ext>
            </p:extLst>
          </p:nvPr>
        </p:nvGraphicFramePr>
        <p:xfrm>
          <a:off x="743924" y="2588398"/>
          <a:ext cx="6511720" cy="27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02344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1562696369"/>
                    </a:ext>
                  </a:extLst>
                </a:gridCol>
              </a:tblGrid>
              <a:tr h="251094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98076665-DF69-5EDB-1E0C-595E08AE7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902615"/>
              </p:ext>
            </p:extLst>
          </p:nvPr>
        </p:nvGraphicFramePr>
        <p:xfrm>
          <a:off x="743924" y="3362581"/>
          <a:ext cx="6511720" cy="27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02344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1562696369"/>
                    </a:ext>
                  </a:extLst>
                </a:gridCol>
              </a:tblGrid>
              <a:tr h="251094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011DFE49-E2E3-0DE6-05FA-350E41E27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73116"/>
              </p:ext>
            </p:extLst>
          </p:nvPr>
        </p:nvGraphicFramePr>
        <p:xfrm>
          <a:off x="743924" y="4126273"/>
          <a:ext cx="6511720" cy="27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02344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302344">
                  <a:extLst>
                    <a:ext uri="{9D8B030D-6E8A-4147-A177-3AD203B41FA5}">
                      <a16:colId xmlns:a16="http://schemas.microsoft.com/office/drawing/2014/main" val="1562696369"/>
                    </a:ext>
                  </a:extLst>
                </a:gridCol>
              </a:tblGrid>
              <a:tr h="251094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pic>
        <p:nvPicPr>
          <p:cNvPr id="18" name="圖片 17">
            <a:extLst>
              <a:ext uri="{FF2B5EF4-FFF2-40B4-BE49-F238E27FC236}">
                <a16:creationId xmlns:a16="http://schemas.microsoft.com/office/drawing/2014/main" id="{2655516C-0900-136B-64EF-5C3432B01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644" y="868478"/>
            <a:ext cx="5004088" cy="4340131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66CDA333-E474-C0E6-5C6C-9B0F9E4AC306}"/>
              </a:ext>
            </a:extLst>
          </p:cNvPr>
          <p:cNvSpPr txBox="1"/>
          <p:nvPr/>
        </p:nvSpPr>
        <p:spPr>
          <a:xfrm>
            <a:off x="378727" y="5269108"/>
            <a:ext cx="7973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發現：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在只升級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的情境下，觀察到， 更新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AP1+Distance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模型，比其他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的升級情境有更明顯的準確度提升，平均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降至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0.0486 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，顯著低於其他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的升級效果</a:t>
            </a:r>
          </a:p>
        </p:txBody>
      </p:sp>
      <p:sp>
        <p:nvSpPr>
          <p:cNvPr id="23" name="Google Shape;219;p33">
            <a:extLst>
              <a:ext uri="{FF2B5EF4-FFF2-40B4-BE49-F238E27FC236}">
                <a16:creationId xmlns:a16="http://schemas.microsoft.com/office/drawing/2014/main" id="{CFA7C150-2F98-7413-BD03-6B1C769D97B5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84479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3BC4271-E701-539A-ED32-5AC28E0C4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E1F8B801-E54A-C0CC-52D3-6420DA8C73F7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7AF7808-C040-7DBC-6BB9-99C9BE6F7651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3C6A288-0054-5B35-9C81-75532C21441D}"/>
              </a:ext>
            </a:extLst>
          </p:cNvPr>
          <p:cNvSpPr txBox="1"/>
          <p:nvPr/>
        </p:nvSpPr>
        <p:spPr>
          <a:xfrm>
            <a:off x="240145" y="513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之部署位置之討論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A4DBA4-811D-3946-1E92-49B43D1C7550}"/>
              </a:ext>
            </a:extLst>
          </p:cNvPr>
          <p:cNvSpPr txBox="1"/>
          <p:nvPr/>
        </p:nvSpPr>
        <p:spPr>
          <a:xfrm>
            <a:off x="406435" y="10606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假設與探討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DCB14FC-BF09-B03E-FB0B-82426F66D493}"/>
              </a:ext>
            </a:extLst>
          </p:cNvPr>
          <p:cNvSpPr txBox="1"/>
          <p:nvPr/>
        </p:nvSpPr>
        <p:spPr>
          <a:xfrm>
            <a:off x="674290" y="1451761"/>
            <a:ext cx="10704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假設這種差異可能來自於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LOS</a:t>
            </a:r>
            <a:r>
              <a:rPr lang="zh-TW" altLang="en-US" dirty="0"/>
              <a:t>（</a:t>
            </a:r>
            <a:r>
              <a:rPr lang="en-US" altLang="zh-TW" dirty="0"/>
              <a:t>Line of Sight</a:t>
            </a:r>
            <a:r>
              <a:rPr lang="zh-TW" altLang="en-US" dirty="0"/>
              <a:t>）和 </a:t>
            </a:r>
            <a:r>
              <a:rPr lang="en-US" altLang="zh-TW" dirty="0"/>
              <a:t>NLOS</a:t>
            </a:r>
            <a:r>
              <a:rPr lang="zh-TW" altLang="en-US" dirty="0"/>
              <a:t>（</a:t>
            </a:r>
            <a:r>
              <a:rPr lang="en-US" altLang="zh-TW" dirty="0"/>
              <a:t>Non-Line of Sight</a:t>
            </a:r>
            <a:r>
              <a:rPr lang="zh-TW" altLang="en-US" dirty="0"/>
              <a:t>）參考點的分布。因此，我們進一步分析了 </a:t>
            </a:r>
            <a:r>
              <a:rPr lang="en-US" altLang="zh-TW" dirty="0"/>
              <a:t>AP1 </a:t>
            </a:r>
            <a:r>
              <a:rPr lang="zh-TW" altLang="en-US" dirty="0"/>
              <a:t>至 </a:t>
            </a:r>
            <a:r>
              <a:rPr lang="en-US" altLang="zh-TW" dirty="0"/>
              <a:t>AP4 </a:t>
            </a:r>
            <a:r>
              <a:rPr lang="zh-TW" altLang="en-US" dirty="0"/>
              <a:t>的位置與每個 </a:t>
            </a:r>
            <a:r>
              <a:rPr lang="en-US" altLang="zh-TW" dirty="0"/>
              <a:t>Reference Point</a:t>
            </a:r>
            <a:r>
              <a:rPr lang="zh-TW" altLang="en-US" dirty="0"/>
              <a:t>（</a:t>
            </a:r>
            <a:r>
              <a:rPr lang="en-US" altLang="zh-TW" dirty="0"/>
              <a:t>RP</a:t>
            </a:r>
            <a:r>
              <a:rPr lang="zh-TW" altLang="en-US" dirty="0"/>
              <a:t>）之間的 </a:t>
            </a:r>
            <a:r>
              <a:rPr lang="en-US" altLang="zh-TW" dirty="0"/>
              <a:t>LOS/NLOS </a:t>
            </a:r>
            <a:r>
              <a:rPr lang="zh-TW" altLang="en-US" dirty="0"/>
              <a:t>關係。</a:t>
            </a:r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E0EA10A3-A6AA-B6C0-2136-B0A86D38C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109488"/>
              </p:ext>
            </p:extLst>
          </p:nvPr>
        </p:nvGraphicFramePr>
        <p:xfrm>
          <a:off x="674290" y="3002489"/>
          <a:ext cx="4587240" cy="1879920"/>
        </p:xfrm>
        <a:graphic>
          <a:graphicData uri="http://schemas.openxmlformats.org/drawingml/2006/table">
            <a:tbl>
              <a:tblPr/>
              <a:tblGrid>
                <a:gridCol w="1103630">
                  <a:extLst>
                    <a:ext uri="{9D8B030D-6E8A-4147-A177-3AD203B41FA5}">
                      <a16:colId xmlns:a16="http://schemas.microsoft.com/office/drawing/2014/main" val="2566360258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1534007883"/>
                    </a:ext>
                  </a:extLst>
                </a:gridCol>
                <a:gridCol w="1827530">
                  <a:extLst>
                    <a:ext uri="{9D8B030D-6E8A-4147-A177-3AD203B41FA5}">
                      <a16:colId xmlns:a16="http://schemas.microsoft.com/office/drawing/2014/main" val="1728654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AP </a:t>
                      </a:r>
                      <a:r>
                        <a:rPr lang="zh-TW" altLang="en-US"/>
                        <a:t>編號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LOS RP </a:t>
                      </a:r>
                      <a:r>
                        <a:rPr lang="zh-TW" altLang="en-US"/>
                        <a:t>數量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NLOS RP </a:t>
                      </a:r>
                      <a:r>
                        <a:rPr lang="zh-TW" altLang="en-US" dirty="0"/>
                        <a:t>數量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3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AP1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36 </a:t>
                      </a:r>
                      <a:r>
                        <a:rPr lang="zh-TW" altLang="en-US" dirty="0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13 </a:t>
                      </a:r>
                      <a:r>
                        <a:rPr lang="zh-TW" altLang="en-US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80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AP2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34 </a:t>
                      </a:r>
                      <a:r>
                        <a:rPr lang="zh-TW" altLang="en-US" dirty="0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 </a:t>
                      </a:r>
                      <a:r>
                        <a:rPr lang="zh-TW" altLang="en-US" dirty="0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772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AP3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36 </a:t>
                      </a:r>
                      <a:r>
                        <a:rPr lang="zh-TW" altLang="en-US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13 </a:t>
                      </a:r>
                      <a:r>
                        <a:rPr lang="zh-TW" altLang="en-US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357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AP4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18 </a:t>
                      </a:r>
                      <a:r>
                        <a:rPr lang="zh-TW" altLang="en-US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31 </a:t>
                      </a:r>
                      <a:r>
                        <a:rPr lang="zh-TW" altLang="en-US" dirty="0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095662"/>
                  </a:ext>
                </a:extLst>
              </a:tr>
            </a:tbl>
          </a:graphicData>
        </a:graphic>
      </p:graphicFrame>
      <p:pic>
        <p:nvPicPr>
          <p:cNvPr id="26" name="圖片 25">
            <a:extLst>
              <a:ext uri="{FF2B5EF4-FFF2-40B4-BE49-F238E27FC236}">
                <a16:creationId xmlns:a16="http://schemas.microsoft.com/office/drawing/2014/main" id="{9F5E2644-BDB7-D6B1-8C4A-9E02B50A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343" y="2777502"/>
            <a:ext cx="6403583" cy="3314355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E76784D4-A5D2-25CA-3EA9-B6A3BF3CDCCA}"/>
              </a:ext>
            </a:extLst>
          </p:cNvPr>
          <p:cNvSpPr txBox="1"/>
          <p:nvPr/>
        </p:nvSpPr>
        <p:spPr>
          <a:xfrm>
            <a:off x="508035" y="6167496"/>
            <a:ext cx="734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下一頁會有針對每個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LOS/NLOS RP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的分布圖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10F5CE7-9266-42E3-3010-5B1D364CE89E}"/>
              </a:ext>
            </a:extLst>
          </p:cNvPr>
          <p:cNvSpPr txBox="1"/>
          <p:nvPr/>
        </p:nvSpPr>
        <p:spPr>
          <a:xfrm>
            <a:off x="508035" y="2580844"/>
            <a:ext cx="7342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LOS/NLOS RP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數量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023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CA5D363-2E10-1204-CCC3-57727C807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434F9473-4748-B5F8-F678-B6864045448A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C572A0C-69AF-79BE-5B52-75B83A3FBCE8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16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2712A5A-143B-F0C7-8C6E-F50607D69147}"/>
              </a:ext>
            </a:extLst>
          </p:cNvPr>
          <p:cNvSpPr txBox="1"/>
          <p:nvPr/>
        </p:nvSpPr>
        <p:spPr>
          <a:xfrm>
            <a:off x="240145" y="513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之部署位置之論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213EA61-FA17-51A8-7C40-44D456268133}"/>
              </a:ext>
            </a:extLst>
          </p:cNvPr>
          <p:cNvSpPr txBox="1"/>
          <p:nvPr/>
        </p:nvSpPr>
        <p:spPr>
          <a:xfrm>
            <a:off x="415671" y="9841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針對每個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LOS/NLOS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情境製作了以下分布圖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56FEA6E-88F1-46FB-9124-D99164512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32" y="1405046"/>
            <a:ext cx="4713859" cy="25640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F37AA48-5CFF-BF22-351E-F25442C71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252" y="1405046"/>
            <a:ext cx="4713860" cy="25640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1387629-ECD1-13D6-650E-8D2AB1495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031" y="4170911"/>
            <a:ext cx="4713859" cy="25640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6B9A99-2E52-7A1A-7622-2A9374543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252" y="4170912"/>
            <a:ext cx="4713857" cy="25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31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E385032-510A-FB76-00B9-E32D628F6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8B736DCF-6117-EA73-B6AF-0FF58F51BE77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9748DD-7E6F-7EBD-B2D1-067F46AD05F3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17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99271DD-2049-92B3-6624-6DDE4681438B}"/>
              </a:ext>
            </a:extLst>
          </p:cNvPr>
          <p:cNvSpPr txBox="1"/>
          <p:nvPr/>
        </p:nvSpPr>
        <p:spPr>
          <a:xfrm>
            <a:off x="240145" y="5134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之部署位置之論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54665C7-D222-E069-FDC2-C24A42E853C5}"/>
              </a:ext>
            </a:extLst>
          </p:cNvPr>
          <p:cNvSpPr txBox="1"/>
          <p:nvPr/>
        </p:nvSpPr>
        <p:spPr>
          <a:xfrm>
            <a:off x="581926" y="9933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結果發現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1D35FE2-E195-3581-225B-56589AA37904}"/>
              </a:ext>
            </a:extLst>
          </p:cNvPr>
          <p:cNvSpPr txBox="1"/>
          <p:nvPr/>
        </p:nvSpPr>
        <p:spPr>
          <a:xfrm>
            <a:off x="960582" y="1442514"/>
            <a:ext cx="101138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 AP1 </a:t>
            </a:r>
            <a:r>
              <a:rPr lang="zh-TW" altLang="en-US" dirty="0"/>
              <a:t>的 </a:t>
            </a:r>
            <a:r>
              <a:rPr lang="en-US" altLang="zh-TW" dirty="0"/>
              <a:t>LOS </a:t>
            </a:r>
            <a:r>
              <a:rPr lang="zh-TW" altLang="en-US" dirty="0"/>
              <a:t>參考點數量最多，相較於其他 </a:t>
            </a:r>
            <a:r>
              <a:rPr lang="en-US" altLang="zh-TW" dirty="0"/>
              <a:t>AP</a:t>
            </a:r>
            <a:r>
              <a:rPr lang="zh-TW" altLang="en-US" dirty="0"/>
              <a:t>，有更多 </a:t>
            </a:r>
            <a:r>
              <a:rPr lang="en-US" altLang="zh-TW" dirty="0"/>
              <a:t>RP </a:t>
            </a:r>
            <a:r>
              <a:rPr lang="zh-TW" altLang="en-US" dirty="0"/>
              <a:t>與 </a:t>
            </a:r>
            <a:r>
              <a:rPr lang="en-US" altLang="zh-TW" dirty="0"/>
              <a:t>AP1 </a:t>
            </a:r>
            <a:r>
              <a:rPr lang="zh-TW" altLang="en-US" dirty="0"/>
              <a:t>之間沒有受到遮蔽物的阻</a:t>
            </a:r>
            <a:endParaRPr lang="en-US" altLang="zh-TW" dirty="0"/>
          </a:p>
          <a:p>
            <a:endParaRPr lang="zh-TW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相對地，</a:t>
            </a:r>
            <a:r>
              <a:rPr lang="en-US" altLang="zh-TW" dirty="0"/>
              <a:t>AP4 </a:t>
            </a:r>
            <a:r>
              <a:rPr lang="zh-TW" altLang="en-US" dirty="0"/>
              <a:t>的 </a:t>
            </a:r>
            <a:r>
              <a:rPr lang="en-US" altLang="zh-TW" dirty="0"/>
              <a:t>NLOS </a:t>
            </a:r>
            <a:r>
              <a:rPr lang="zh-TW" altLang="en-US" dirty="0"/>
              <a:t>參考點數量最多，因此其升級後的效果最不顯著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052F3B3-43AA-91CF-DB14-0B10B45A8E3A}"/>
              </a:ext>
            </a:extLst>
          </p:cNvPr>
          <p:cNvSpPr txBox="1"/>
          <p:nvPr/>
        </p:nvSpPr>
        <p:spPr>
          <a:xfrm>
            <a:off x="569134" y="2863709"/>
            <a:ext cx="108967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為更加以驗證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of Sight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）和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NLOS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Non-Line of Sight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分布對於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部屬以提升定位準確度的影響，將實驗更新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情況下，更新不同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組合來訓練定為模型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8400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EEA56FF-0703-66A2-3E69-951C6823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ECDEB9E-0C89-9535-4202-E1A595DB51F4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66494CD-35DD-2349-870F-9B9770BFA5F2}"/>
              </a:ext>
            </a:extLst>
          </p:cNvPr>
          <p:cNvSpPr txBox="1"/>
          <p:nvPr/>
        </p:nvSpPr>
        <p:spPr>
          <a:xfrm>
            <a:off x="286325" y="57389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之部署位置之討論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DCE68F-05E7-6304-3FA8-067A206602DF}"/>
              </a:ext>
            </a:extLst>
          </p:cNvPr>
          <p:cNvSpPr txBox="1"/>
          <p:nvPr/>
        </p:nvSpPr>
        <p:spPr>
          <a:xfrm>
            <a:off x="378725" y="10822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情況下，更新不同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組合來訓練定為模型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5B86068-504B-5ABE-6740-8CA84DA1F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25" y="1066391"/>
            <a:ext cx="7476727" cy="521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(AP1, AP2+Distance):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模擬升級 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AP1, AP2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的場景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fingerprints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如下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(AP1, AP3+Distance):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模擬升級 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AP1, AP3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的場景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fingerprints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如下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(AP1, AP4+Distance):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模擬升級 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AP1, AP4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的場景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fingerprints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如下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(AP2, AP3+Distance):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模擬升級 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AP2, AP3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的場景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，使用 作為 fingerprints</a:t>
            </a:r>
            <a:endParaRPr kumimoji="0" lang="en-US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(AP2, AP4+Distance):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模擬升級 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AP2, AP4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的場景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fingerprints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如下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(AP3, AP4+Distance):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模擬升級 </a:t>
            </a:r>
            <a:r>
              <a:rPr kumimoji="0" lang="en-US" altLang="zh-TW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AP3, AP4 </a:t>
            </a:r>
            <a:r>
              <a: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的場景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kumimoji="0" lang="zh-TW" altLang="zh-TW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fingerprints</a:t>
            </a:r>
            <a:r>
              <a:rPr kumimoji="0" lang="zh-TW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如下</a:t>
            </a: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128D336-F105-4174-6C6D-3B3A056F6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468018"/>
              </p:ext>
            </p:extLst>
          </p:nvPr>
        </p:nvGraphicFramePr>
        <p:xfrm>
          <a:off x="736755" y="1829981"/>
          <a:ext cx="8130156" cy="27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5026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562696369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49755660"/>
                    </a:ext>
                  </a:extLst>
                </a:gridCol>
              </a:tblGrid>
              <a:tr h="251094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AP1_distance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altLang="zh-TW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sp>
        <p:nvSpPr>
          <p:cNvPr id="23" name="Google Shape;219;p33">
            <a:extLst>
              <a:ext uri="{FF2B5EF4-FFF2-40B4-BE49-F238E27FC236}">
                <a16:creationId xmlns:a16="http://schemas.microsoft.com/office/drawing/2014/main" id="{60065DF3-D166-7A79-AA19-EA9679EC251C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5327DF1-8A61-876D-64A6-953E30339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03146"/>
              </p:ext>
            </p:extLst>
          </p:nvPr>
        </p:nvGraphicFramePr>
        <p:xfrm>
          <a:off x="736755" y="2593571"/>
          <a:ext cx="8130156" cy="27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5026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562696369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49755660"/>
                    </a:ext>
                  </a:extLst>
                </a:gridCol>
              </a:tblGrid>
              <a:tr h="251094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AP1_distance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altLang="zh-TW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0B3845D-0BCD-5633-6DDB-304EA4660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58888"/>
              </p:ext>
            </p:extLst>
          </p:nvPr>
        </p:nvGraphicFramePr>
        <p:xfrm>
          <a:off x="736755" y="3338484"/>
          <a:ext cx="8130156" cy="27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5026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562696369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49755660"/>
                    </a:ext>
                  </a:extLst>
                </a:gridCol>
              </a:tblGrid>
              <a:tr h="251094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AP1_distance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altLang="zh-TW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3F3B5FB-16FF-8769-5E13-95EED8F7A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804104"/>
              </p:ext>
            </p:extLst>
          </p:nvPr>
        </p:nvGraphicFramePr>
        <p:xfrm>
          <a:off x="736755" y="4083193"/>
          <a:ext cx="8130156" cy="27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5026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562696369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49755660"/>
                    </a:ext>
                  </a:extLst>
                </a:gridCol>
              </a:tblGrid>
              <a:tr h="251094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altLang="zh-TW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A2D5E8E-A3FA-E57A-D2AA-8EC4BFED6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431858"/>
              </p:ext>
            </p:extLst>
          </p:nvPr>
        </p:nvGraphicFramePr>
        <p:xfrm>
          <a:off x="736755" y="4809225"/>
          <a:ext cx="8130156" cy="27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5026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562696369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49755660"/>
                    </a:ext>
                  </a:extLst>
                </a:gridCol>
              </a:tblGrid>
              <a:tr h="251094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altLang="zh-TW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DB7159B-DA2C-FBF1-B290-90D4C1FDF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199318"/>
              </p:ext>
            </p:extLst>
          </p:nvPr>
        </p:nvGraphicFramePr>
        <p:xfrm>
          <a:off x="736755" y="5546663"/>
          <a:ext cx="8130156" cy="2743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5026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562696369"/>
                    </a:ext>
                  </a:extLst>
                </a:gridCol>
                <a:gridCol w="1355026">
                  <a:extLst>
                    <a:ext uri="{9D8B030D-6E8A-4147-A177-3AD203B41FA5}">
                      <a16:colId xmlns:a16="http://schemas.microsoft.com/office/drawing/2014/main" val="149755660"/>
                    </a:ext>
                  </a:extLst>
                </a:gridCol>
              </a:tblGrid>
              <a:tr h="251094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</a:t>
                      </a:r>
                      <a:r>
                        <a:rPr kumimoji="0" lang="en-US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_distance</a:t>
                      </a:r>
                      <a:endParaRPr lang="en-US" altLang="zh-TW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500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5AA76B6-0405-7835-EAA0-877634E3E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89D2061-72CF-14EE-8F98-948AC62A5890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19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8CB55AA-3C39-F621-1FEF-3ED25A6320F7}"/>
              </a:ext>
            </a:extLst>
          </p:cNvPr>
          <p:cNvSpPr txBox="1"/>
          <p:nvPr/>
        </p:nvSpPr>
        <p:spPr>
          <a:xfrm>
            <a:off x="286325" y="57389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之部署位置之討論</a:t>
            </a:r>
          </a:p>
        </p:txBody>
      </p:sp>
      <p:sp>
        <p:nvSpPr>
          <p:cNvPr id="23" name="Google Shape;219;p33">
            <a:extLst>
              <a:ext uri="{FF2B5EF4-FFF2-40B4-BE49-F238E27FC236}">
                <a16:creationId xmlns:a16="http://schemas.microsoft.com/office/drawing/2014/main" id="{729A3DBE-7592-F920-98D6-6592F0B54A01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32D651D-57AD-FBC4-0BDE-4A822659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079" y="290518"/>
            <a:ext cx="5899853" cy="5692639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325432B-D720-FB46-3FDA-B884C7F1A357}"/>
              </a:ext>
            </a:extLst>
          </p:cNvPr>
          <p:cNvSpPr txBox="1"/>
          <p:nvPr/>
        </p:nvSpPr>
        <p:spPr>
          <a:xfrm>
            <a:off x="590392" y="1182255"/>
            <a:ext cx="53485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準確度最好的是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AP1, AP3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的組合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準確度最差的是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AP2, AP4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的組合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LOS/NLOS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的分布情況，發現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AP1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AP3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 RP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數量最多，而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AP2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AP4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 RP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數量最少。因此，進一步驗證推論：模型準確度可能與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部署位置的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LOS/NLOS RP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數量存在正相關。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 RP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較多的位置時，模型的定位準確度將更高。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FAD330A-3067-35F1-BE66-FCF14F11D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865222"/>
              </p:ext>
            </p:extLst>
          </p:nvPr>
        </p:nvGraphicFramePr>
        <p:xfrm>
          <a:off x="522694" y="4671659"/>
          <a:ext cx="4587240" cy="1879920"/>
        </p:xfrm>
        <a:graphic>
          <a:graphicData uri="http://schemas.openxmlformats.org/drawingml/2006/table">
            <a:tbl>
              <a:tblPr/>
              <a:tblGrid>
                <a:gridCol w="1103630">
                  <a:extLst>
                    <a:ext uri="{9D8B030D-6E8A-4147-A177-3AD203B41FA5}">
                      <a16:colId xmlns:a16="http://schemas.microsoft.com/office/drawing/2014/main" val="2566360258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1534007883"/>
                    </a:ext>
                  </a:extLst>
                </a:gridCol>
                <a:gridCol w="1827530">
                  <a:extLst>
                    <a:ext uri="{9D8B030D-6E8A-4147-A177-3AD203B41FA5}">
                      <a16:colId xmlns:a16="http://schemas.microsoft.com/office/drawing/2014/main" val="17286540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/>
                        <a:t>AP </a:t>
                      </a:r>
                      <a:r>
                        <a:rPr lang="zh-TW" altLang="en-US"/>
                        <a:t>編號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LOS RP </a:t>
                      </a:r>
                      <a:r>
                        <a:rPr lang="zh-TW" altLang="en-US"/>
                        <a:t>數量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NLOS RP </a:t>
                      </a:r>
                      <a:r>
                        <a:rPr lang="zh-TW" altLang="en-US" dirty="0"/>
                        <a:t>數量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3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AP1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36 </a:t>
                      </a:r>
                      <a:r>
                        <a:rPr lang="zh-TW" altLang="en-US" dirty="0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13 </a:t>
                      </a:r>
                      <a:r>
                        <a:rPr lang="zh-TW" altLang="en-US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80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AP2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34 </a:t>
                      </a:r>
                      <a:r>
                        <a:rPr lang="zh-TW" altLang="en-US" dirty="0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15 </a:t>
                      </a:r>
                      <a:r>
                        <a:rPr lang="zh-TW" altLang="en-US" dirty="0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772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AP3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36 </a:t>
                      </a:r>
                      <a:r>
                        <a:rPr lang="zh-TW" altLang="en-US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13 </a:t>
                      </a:r>
                      <a:r>
                        <a:rPr lang="zh-TW" altLang="en-US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357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AP4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/>
                        <a:t>18 </a:t>
                      </a:r>
                      <a:r>
                        <a:rPr lang="zh-TW" altLang="en-US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31 </a:t>
                      </a:r>
                      <a:r>
                        <a:rPr lang="zh-TW" altLang="en-US" dirty="0"/>
                        <a:t>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095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62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05F998A-68E1-3F96-FDD5-322535C2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A34605E2-3188-C95F-8A68-A5115209C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Table of contents</a:t>
            </a:r>
            <a:endParaRPr dirty="0"/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DBADEE8A-F535-5E8F-F283-61D9899C7DF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139480" y="1697555"/>
            <a:ext cx="28192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cxnSp>
        <p:nvCxnSpPr>
          <p:cNvPr id="206" name="Google Shape;206;p32">
            <a:extLst>
              <a:ext uri="{FF2B5EF4-FFF2-40B4-BE49-F238E27FC236}">
                <a16:creationId xmlns:a16="http://schemas.microsoft.com/office/drawing/2014/main" id="{48B6A9CD-6E89-58F2-4047-C4DA6FD9DFC0}"/>
              </a:ext>
            </a:extLst>
          </p:cNvPr>
          <p:cNvCxnSpPr/>
          <p:nvPr/>
        </p:nvCxnSpPr>
        <p:spPr>
          <a:xfrm>
            <a:off x="1042793" y="1697559"/>
            <a:ext cx="0" cy="113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2">
            <a:extLst>
              <a:ext uri="{FF2B5EF4-FFF2-40B4-BE49-F238E27FC236}">
                <a16:creationId xmlns:a16="http://schemas.microsoft.com/office/drawing/2014/main" id="{C8093467-8499-EDA1-128D-18786792918E}"/>
              </a:ext>
            </a:extLst>
          </p:cNvPr>
          <p:cNvSpPr/>
          <p:nvPr/>
        </p:nvSpPr>
        <p:spPr>
          <a:xfrm>
            <a:off x="10283000" y="-23885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1F074D-FD22-937D-F8B8-3EFD0B5339DF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Google Shape;194;p32">
            <a:extLst>
              <a:ext uri="{FF2B5EF4-FFF2-40B4-BE49-F238E27FC236}">
                <a16:creationId xmlns:a16="http://schemas.microsoft.com/office/drawing/2014/main" id="{8D985360-3590-BE77-6195-B431381F1408}"/>
              </a:ext>
            </a:extLst>
          </p:cNvPr>
          <p:cNvSpPr txBox="1">
            <a:spLocks/>
          </p:cNvSpPr>
          <p:nvPr/>
        </p:nvSpPr>
        <p:spPr>
          <a:xfrm>
            <a:off x="1139476" y="2229318"/>
            <a:ext cx="10864455" cy="1816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marL="0" indent="0"/>
            <a:r>
              <a:rPr lang="en-US" altLang="zh-TW" dirty="0"/>
              <a:t>Exploring How to Enhance Positioning Accuracy by Updating a Limited Number of Access Points (Upgrading APs to Support FTM)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B2E998-A930-58B2-D8A8-C3F4DEEC5208}"/>
              </a:ext>
            </a:extLst>
          </p:cNvPr>
          <p:cNvSpPr txBox="1"/>
          <p:nvPr/>
        </p:nvSpPr>
        <p:spPr>
          <a:xfrm>
            <a:off x="1491672" y="4027054"/>
            <a:ext cx="9208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000" b="1" dirty="0"/>
              <a:t>Purpose of the Experiment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b="1" dirty="0"/>
              <a:t>Methodology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b="1" dirty="0"/>
              <a:t>Expected Outcomes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b="1" dirty="0"/>
              <a:t>Experiment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000" b="1" dirty="0"/>
              <a:t>Hypothesis and Conclusion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683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9B278982-9874-4AC4-BC31-C548E7123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0F45002E-71CB-90B9-18BB-CD4A3CF87F63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64ACDBAC-AA00-A093-786F-B4E2A65DD9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400" b="1" dirty="0"/>
              <a:t>Hypothesis and Conclusion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F955146-2C04-A103-A4CB-B13A61717383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028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DF94BA9-117D-C00D-A1FC-171A7D7AD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120DE0D9-EA9E-0A14-20D3-4D7E38390534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76646B-B4E5-7959-A4E2-10436F8B736D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84435B6-6BB0-2432-90AE-67B8CDEE72D4}"/>
              </a:ext>
            </a:extLst>
          </p:cNvPr>
          <p:cNvSpPr txBox="1"/>
          <p:nvPr/>
        </p:nvSpPr>
        <p:spPr>
          <a:xfrm>
            <a:off x="1097675" y="952393"/>
            <a:ext cx="10218321" cy="5114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更新數量的影響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隨著更新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數量增加，定位準確度隨之提升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更新優先順序的比較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更新優先順序為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AP1 &gt; AP2 &gt; AP3 &gt; AP4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，從只更新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情況下，不同模型之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MDE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所得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部署策略的影響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初步推測，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部署位置的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LOS/NLOS RP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數量存在正相關。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部署在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 RP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較多的位置時，模型的定位準確度將更高。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後續：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研究除了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部署位置的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LOS/NLOS RP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數量之外的其他可能性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380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475;p49">
            <a:extLst>
              <a:ext uri="{FF2B5EF4-FFF2-40B4-BE49-F238E27FC236}">
                <a16:creationId xmlns:a16="http://schemas.microsoft.com/office/drawing/2014/main" id="{F9F9883C-3E7F-D1DE-29F3-59700674F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575" y="2905814"/>
            <a:ext cx="10497976" cy="141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Thanks for Listening!</a:t>
            </a:r>
            <a:endParaRPr sz="5000" dirty="0"/>
          </a:p>
        </p:txBody>
      </p:sp>
      <p:pic>
        <p:nvPicPr>
          <p:cNvPr id="10" name="Google Shape;546;p55">
            <a:extLst>
              <a:ext uri="{FF2B5EF4-FFF2-40B4-BE49-F238E27FC236}">
                <a16:creationId xmlns:a16="http://schemas.microsoft.com/office/drawing/2014/main" id="{F840C96A-1E3F-686B-EBF7-83808B206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7295745" y="1593217"/>
            <a:ext cx="4786008" cy="36715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5F69B8B-A9EE-EAD6-7459-35780108B3A5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22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604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B9120908-F81C-1858-9145-35540755B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A19642A7-F86A-6B08-E8FA-821CB2BD61C8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6E4A80C-E2DC-05B9-4FEA-F3B260CF0CDF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EF81B5B1-1947-E6DC-B0D3-98E545F96C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8740603"/>
              </p:ext>
            </p:extLst>
          </p:nvPr>
        </p:nvGraphicFramePr>
        <p:xfrm>
          <a:off x="3121498" y="719666"/>
          <a:ext cx="624623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12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074FE7D-0BF4-4792-5C8D-C7723BF92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8637AE5C-3E88-2724-961D-9B22BA20D8EA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8A112F-AFD6-996C-3E5F-7F8D4DEC040E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II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6442A828-0DD1-F683-145C-8715EEC1A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841904"/>
              </p:ext>
            </p:extLst>
          </p:nvPr>
        </p:nvGraphicFramePr>
        <p:xfrm>
          <a:off x="3121498" y="719666"/>
          <a:ext cx="624623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54383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F5F651CF-5CF2-7625-838C-8D65D7786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0CD8E629-A92F-2CB5-965D-E21014B9D2C4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4B68EE5-D029-C031-30B6-57BF78758759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III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B127693D-3C43-57C8-B9DE-CD7729D580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0633470"/>
              </p:ext>
            </p:extLst>
          </p:nvPr>
        </p:nvGraphicFramePr>
        <p:xfrm>
          <a:off x="2896681" y="719666"/>
          <a:ext cx="624623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2989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4D23A39-5AB0-D82B-5E52-234A33917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4EDF1163-8200-74C4-71CD-7DAA6C6F313A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B0C2CC-DBB6-AD0C-DBD5-37D1EA60502C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IV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4E468CCB-CDF2-89DF-B084-C162F3FD4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559559"/>
              </p:ext>
            </p:extLst>
          </p:nvPr>
        </p:nvGraphicFramePr>
        <p:xfrm>
          <a:off x="3353881" y="186266"/>
          <a:ext cx="6246238" cy="6031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25239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0931972-F7AA-2DBD-6552-C7AC8B71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614BF4B9-3FF7-836F-9779-55F34A46CD02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77147AC-EBB4-DBB2-7B3D-ECB734C52055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3" name="圖表 2">
            <a:extLst>
              <a:ext uri="{FF2B5EF4-FFF2-40B4-BE49-F238E27FC236}">
                <a16:creationId xmlns:a16="http://schemas.microsoft.com/office/drawing/2014/main" id="{E67E84EF-1FDE-585B-F3DA-723203D83B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400639"/>
              </p:ext>
            </p:extLst>
          </p:nvPr>
        </p:nvGraphicFramePr>
        <p:xfrm>
          <a:off x="3353881" y="186266"/>
          <a:ext cx="6246238" cy="60313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5394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F3CBCF72-9144-7F35-5790-F905721FE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1EF8A1B5-21D5-DD9A-1A80-7444E22A23E8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D660FAE2-EB03-5314-93CD-6E3429094E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000" b="1" dirty="0"/>
              <a:t>Recap – Baseline model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DDDE734-5749-20DB-D35D-11CCB0B071AB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9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8C01D788-2AFA-96DF-CC08-18968F85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8F3F1CDD-4899-95EA-DE61-A3B24634B031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53107C-5EBF-059A-2FE3-B82E71FA6F07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5AB71E-28C8-92AA-868B-5F369CFFA850}"/>
              </a:ext>
            </a:extLst>
          </p:cNvPr>
          <p:cNvSpPr txBox="1"/>
          <p:nvPr/>
        </p:nvSpPr>
        <p:spPr>
          <a:xfrm>
            <a:off x="240145" y="730658"/>
            <a:ext cx="11049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/>
              <a:t>Baseline model</a:t>
            </a:r>
            <a:r>
              <a:rPr lang="en-US" altLang="zh-TW" dirty="0"/>
              <a:t>: </a:t>
            </a:r>
            <a:r>
              <a:rPr lang="zh-TW" altLang="en-US" dirty="0"/>
              <a:t>使用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資料作為 </a:t>
            </a:r>
            <a:r>
              <a:rPr lang="en-US" altLang="zh-TW" dirty="0"/>
              <a:t>fingerprints</a:t>
            </a:r>
            <a:r>
              <a:rPr lang="zh-TW" altLang="en-US" dirty="0"/>
              <a:t>，訓練 </a:t>
            </a:r>
            <a:r>
              <a:rPr lang="en-US" altLang="zh-TW" dirty="0"/>
              <a:t>KNN model </a:t>
            </a:r>
            <a:r>
              <a:rPr lang="zh-TW" altLang="en-US" dirty="0"/>
              <a:t>來當作室內定位模型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8477B2-1D60-A93E-8FE9-C559388B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" y="1414348"/>
            <a:ext cx="6966550" cy="360573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E5AD1BA-81A6-68AE-378E-A81C3D3E9468}"/>
              </a:ext>
            </a:extLst>
          </p:cNvPr>
          <p:cNvSpPr txBox="1"/>
          <p:nvPr/>
        </p:nvSpPr>
        <p:spPr>
          <a:xfrm>
            <a:off x="121238" y="5074320"/>
            <a:ext cx="348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實驗場景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配置圖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6DD4E8F4-1A8A-0194-80A3-6B9D44E40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756693"/>
              </p:ext>
            </p:extLst>
          </p:nvPr>
        </p:nvGraphicFramePr>
        <p:xfrm>
          <a:off x="7330332" y="1458170"/>
          <a:ext cx="4673600" cy="152177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34720">
                  <a:extLst>
                    <a:ext uri="{9D8B030D-6E8A-4147-A177-3AD203B41FA5}">
                      <a16:colId xmlns:a16="http://schemas.microsoft.com/office/drawing/2014/main" val="351745033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</a:tblGrid>
              <a:tr h="424491">
                <a:tc>
                  <a:txBody>
                    <a:bodyPr/>
                    <a:lstStyle/>
                    <a:p>
                      <a:r>
                        <a:rPr lang="en-US" sz="1200"/>
                        <a:t>RP Label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  <a:tr h="241188">
                <a:tc>
                  <a:txBody>
                    <a:bodyPr/>
                    <a:lstStyle/>
                    <a:p>
                      <a:r>
                        <a:rPr lang="en-US" altLang="zh-TW" sz="1200"/>
                        <a:t>1-1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-65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-68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-65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-50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8218666"/>
                  </a:ext>
                </a:extLst>
              </a:tr>
              <a:tr h="241188">
                <a:tc>
                  <a:txBody>
                    <a:bodyPr/>
                    <a:lstStyle/>
                    <a:p>
                      <a:r>
                        <a:rPr lang="en-US" altLang="zh-TW" sz="1200"/>
                        <a:t>1-1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-65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-68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-64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-54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3966618"/>
                  </a:ext>
                </a:extLst>
              </a:tr>
              <a:tr h="241188">
                <a:tc>
                  <a:txBody>
                    <a:bodyPr/>
                    <a:lstStyle/>
                    <a:p>
                      <a:r>
                        <a:rPr lang="en-US" altLang="zh-TW" sz="1200"/>
                        <a:t>1-1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-65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-69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-64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-52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613316"/>
                  </a:ext>
                </a:extLst>
              </a:tr>
              <a:tr h="241188">
                <a:tc>
                  <a:txBody>
                    <a:bodyPr/>
                    <a:lstStyle/>
                    <a:p>
                      <a:r>
                        <a:rPr lang="en-US" altLang="zh-TW" sz="1200"/>
                        <a:t>11-11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-59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/>
                        <a:t>-67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-46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200" dirty="0"/>
                        <a:t>-61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8012902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08CBE0-02AB-90FD-14CD-57287FF40AA3}"/>
              </a:ext>
            </a:extLst>
          </p:cNvPr>
          <p:cNvSpPr txBox="1"/>
          <p:nvPr/>
        </p:nvSpPr>
        <p:spPr>
          <a:xfrm>
            <a:off x="7330332" y="3063462"/>
            <a:ext cx="3482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 model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使用資料示意圖</a:t>
            </a:r>
          </a:p>
        </p:txBody>
      </p:sp>
    </p:spTree>
    <p:extLst>
      <p:ext uri="{BB962C8B-B14F-4D97-AF65-F5344CB8AC3E}">
        <p14:creationId xmlns:p14="http://schemas.microsoft.com/office/powerpoint/2010/main" val="282712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2EC11CD6-E1CF-E828-17F2-9E3B2A60F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BEF2540C-76B3-DEAB-8F3F-95477C267454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9EEC9A03-7DBE-BC11-8948-7B1C35DBAB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000" b="1" dirty="0"/>
              <a:t>Purpose of the Experiment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2DD051-889B-A609-8D43-4E7FA2ED20A3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81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804C7537-8841-AEA7-FF6D-FB7DBC13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DFBB904A-8CEC-A41A-F7D7-1747E0E2CB1E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B1C3A5-8AFF-8869-9E8A-E40B03EE3F5D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3E8409F-661F-8BEE-D521-13DAC165DC88}"/>
              </a:ext>
            </a:extLst>
          </p:cNvPr>
          <p:cNvSpPr txBox="1"/>
          <p:nvPr/>
        </p:nvSpPr>
        <p:spPr>
          <a:xfrm>
            <a:off x="1143857" y="1645120"/>
            <a:ext cx="10218321" cy="3729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實驗探討透過更新少量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Wi-Fi 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設備，如何有效提升室內定位模型的準確度。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更新數量的影響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：比較更新不同數量的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設備（例如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個等）對定位模型準確度的提升幅度。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更新優先順序的比較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：針對特定的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設備（如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AP1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AP2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AP3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AP4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），分析更新哪一個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對於模型準確度的提升最為顯著，並進行優先順序排序。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部署策略的影響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：討論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在室內空間的部署位置如何影響整體定位準確度，以找出最佳部署策略。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3228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8B5DC40E-029F-5C18-0609-F9B787CDE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DDA0A568-0533-AF1B-0359-7914597E8065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94253A6A-93DA-2A1F-701C-8B9AEFA4AF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000" b="1" dirty="0"/>
              <a:t>Methodology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29A3B25-C0C9-B4DD-2A69-D4360501F381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8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2F4FF66-D013-E8C5-8F10-C613C2831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16EF8319-ECC1-CA47-6EAD-D43701CFB78F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98158E-F846-2BDE-2B71-E8A75C2605B3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F6182B7-AF09-A4F2-8C47-11251318AA91}"/>
              </a:ext>
            </a:extLst>
          </p:cNvPr>
          <p:cNvSpPr txBox="1"/>
          <p:nvPr/>
        </p:nvSpPr>
        <p:spPr>
          <a:xfrm>
            <a:off x="694594" y="314740"/>
            <a:ext cx="11046691" cy="603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000" i="0" u="none" strike="noStrike" cap="none" normalizeH="0" baseline="0" dirty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Baseline Model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實驗的基礎模型僅使用 AP 的 RSSI 資料作為特徵輸入，即： 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特徵：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　　　　　　　　，　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這代表所有 AP 都是舊設備（不支援 FTM）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模擬 AP 更新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為模擬設備更新情境，將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distance（距離資訊） 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作為額外的特徵，來假設某個 AP 已更新為支援 FTM 的設備。例如： 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訓練資料變化：</a:t>
            </a:r>
            <a:r>
              <a:rPr kumimoji="0" lang="zh-TW" altLang="en-US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　　　　　　　　　　　　　　　　　　　　　　　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這表示 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AP1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已更新為</a:t>
            </a:r>
            <a:r>
              <a:rPr kumimoji="0" lang="zh-TW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支援 FTM 的 AP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，並能提供額外的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distance 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資訊。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模擬情境比較</a:t>
            </a: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模擬不同 AP 的更新情境，如更新 AP1、AP2、AP3 或 AP4。 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2000" i="0" u="none" strike="noStrike" cap="none" normalizeH="0" baseline="0" dirty="0">
                <a:ln>
                  <a:noFill/>
                </a:ln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比較不同情境下，模型的定位準確度提升幅度，找出最具影響力的 AP 更新策略。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2000" i="0" u="none" strike="noStrike" cap="none" normalizeH="0" baseline="0" dirty="0">
              <a:ln>
                <a:noFill/>
              </a:ln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5970A21-B910-A003-885B-72841302C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787225"/>
              </p:ext>
            </p:extLst>
          </p:nvPr>
        </p:nvGraphicFramePr>
        <p:xfrm>
          <a:off x="2822862" y="1736479"/>
          <a:ext cx="3738880" cy="4244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34720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</a:tblGrid>
              <a:tr h="424491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CD4637C-1E0E-7EF8-82F7-CD7877735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200642"/>
              </p:ext>
            </p:extLst>
          </p:nvPr>
        </p:nvGraphicFramePr>
        <p:xfrm>
          <a:off x="3566388" y="3582709"/>
          <a:ext cx="5780810" cy="4244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56162">
                  <a:extLst>
                    <a:ext uri="{9D8B030D-6E8A-4147-A177-3AD203B41FA5}">
                      <a16:colId xmlns:a16="http://schemas.microsoft.com/office/drawing/2014/main" val="1524305948"/>
                    </a:ext>
                  </a:extLst>
                </a:gridCol>
                <a:gridCol w="1156162">
                  <a:extLst>
                    <a:ext uri="{9D8B030D-6E8A-4147-A177-3AD203B41FA5}">
                      <a16:colId xmlns:a16="http://schemas.microsoft.com/office/drawing/2014/main" val="695852677"/>
                    </a:ext>
                  </a:extLst>
                </a:gridCol>
                <a:gridCol w="1156162">
                  <a:extLst>
                    <a:ext uri="{9D8B030D-6E8A-4147-A177-3AD203B41FA5}">
                      <a16:colId xmlns:a16="http://schemas.microsoft.com/office/drawing/2014/main" val="2759262185"/>
                    </a:ext>
                  </a:extLst>
                </a:gridCol>
                <a:gridCol w="1156162">
                  <a:extLst>
                    <a:ext uri="{9D8B030D-6E8A-4147-A177-3AD203B41FA5}">
                      <a16:colId xmlns:a16="http://schemas.microsoft.com/office/drawing/2014/main" val="58435716"/>
                    </a:ext>
                  </a:extLst>
                </a:gridCol>
                <a:gridCol w="1156162">
                  <a:extLst>
                    <a:ext uri="{9D8B030D-6E8A-4147-A177-3AD203B41FA5}">
                      <a16:colId xmlns:a16="http://schemas.microsoft.com/office/drawing/2014/main" val="1562696369"/>
                    </a:ext>
                  </a:extLst>
                </a:gridCol>
              </a:tblGrid>
              <a:tr h="424491">
                <a:tc>
                  <a:txBody>
                    <a:bodyPr/>
                    <a:lstStyle/>
                    <a:p>
                      <a:r>
                        <a:rPr lang="en-US" sz="1200" dirty="0"/>
                        <a:t>AP1_Rssi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AP2_Rssi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AP3_Rssi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AP4_Rssi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0" lang="zh-TW" altLang="zh-TW" sz="1200" i="0" u="none" strike="noStrike" cap="none" normalizeH="0" baseline="0" dirty="0">
                          <a:ln>
                            <a:noFill/>
                          </a:ln>
                          <a:effectLst/>
                          <a:highlight>
                            <a:srgbClr val="FFFF00"/>
                          </a:highlight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AP1_distance</a:t>
                      </a:r>
                      <a:endParaRPr lang="en-US" sz="12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288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04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110C7B2D-6B69-76F1-6941-469EB40ED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FA19BEBE-5EA1-E583-38BA-3C586732A9D3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FFE853BE-FDCF-D5D5-7411-4EA65901FE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97934" y="1647400"/>
            <a:ext cx="8307966" cy="33163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5400" b="1" dirty="0"/>
              <a:t>Expected Outcomes</a:t>
            </a:r>
            <a:endParaRPr lang="en-US" altLang="zh-TW" sz="5000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DB6655-A204-9FA4-BC3E-BA1245C72A10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15278"/>
      </p:ext>
    </p:extLst>
  </p:cSld>
  <p:clrMapOvr>
    <a:masterClrMapping/>
  </p:clrMapOvr>
</p:sld>
</file>

<file path=ppt/theme/theme1.xml><?xml version="1.0" encoding="utf-8"?>
<a:theme xmlns:a="http://schemas.openxmlformats.org/drawingml/2006/main" name="Regular Management Meeting by Slidesgo">
  <a:themeElements>
    <a:clrScheme name="Simple Light">
      <a:dk1>
        <a:srgbClr val="000000"/>
      </a:dk1>
      <a:lt1>
        <a:srgbClr val="F4F4F9"/>
      </a:lt1>
      <a:dk2>
        <a:srgbClr val="2F4550"/>
      </a:dk2>
      <a:lt2>
        <a:srgbClr val="586F7C"/>
      </a:lt2>
      <a:accent1>
        <a:srgbClr val="B8DB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12809</TotalTime>
  <Words>1845</Words>
  <Application>Microsoft Office PowerPoint</Application>
  <PresentationFormat>寬螢幕</PresentationFormat>
  <Paragraphs>252</Paragraphs>
  <Slides>27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7" baseType="lpstr">
      <vt:lpstr>Anaheim</vt:lpstr>
      <vt:lpstr>Gilda Display</vt:lpstr>
      <vt:lpstr>Playfair Display Medium</vt:lpstr>
      <vt:lpstr>微軟正黑體</vt:lpstr>
      <vt:lpstr>Aptos</vt:lpstr>
      <vt:lpstr>Arial</vt:lpstr>
      <vt:lpstr>DM Sans</vt:lpstr>
      <vt:lpstr>Nunito Light</vt:lpstr>
      <vt:lpstr>PT Sans</vt:lpstr>
      <vt:lpstr>Regular Management Meeting by Slidesgo</vt:lpstr>
      <vt:lpstr>01.14 Meeting - 15</vt:lpstr>
      <vt:lpstr>Table of contents</vt:lpstr>
      <vt:lpstr>Recap – Baseline model</vt:lpstr>
      <vt:lpstr>PowerPoint 簡報</vt:lpstr>
      <vt:lpstr>Purpose of the Experiment</vt:lpstr>
      <vt:lpstr>PowerPoint 簡報</vt:lpstr>
      <vt:lpstr>Methodology</vt:lpstr>
      <vt:lpstr>PowerPoint 簡報</vt:lpstr>
      <vt:lpstr>Expected Outcomes</vt:lpstr>
      <vt:lpstr>PowerPoint 簡報</vt:lpstr>
      <vt:lpstr>Experiment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Hypothesis and Conclusion</vt:lpstr>
      <vt:lpstr>PowerPoint 簡報</vt:lpstr>
      <vt:lpstr>Thanks for Listening!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吳定洋 WU TING YANG</dc:creator>
  <cp:lastModifiedBy>吳定洋 WU TING YANG</cp:lastModifiedBy>
  <cp:revision>299</cp:revision>
  <dcterms:created xsi:type="dcterms:W3CDTF">2024-09-23T11:19:04Z</dcterms:created>
  <dcterms:modified xsi:type="dcterms:W3CDTF">2025-01-14T07:03:04Z</dcterms:modified>
</cp:coreProperties>
</file>